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17348200" cy="9753600"/>
  <p:embeddedFontLst>
    <p:embeddedFont>
      <p:font typeface="BenchNine" panose="02000503000000000000" pitchFamily="2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hau Philomene One" panose="02000806040000020003" pitchFamily="2" charset="0"/>
      <p:regular r:id="rId19"/>
      <p:italic r:id="rId20"/>
    </p:embeddedFont>
    <p:embeddedFont>
      <p:font typeface="Rokkitt" pitchFamily="2" charset="77"/>
      <p:regular r:id="rId21"/>
      <p:bold r:id="rId22"/>
    </p:embeddedFont>
    <p:embeddedFont>
      <p:font typeface="Rokkitt Light" pitchFamily="2" charset="77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9AA0A6"/>
          </p15:clr>
        </p15:guide>
        <p15:guide id="2" orient="horz" pos="14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24"/>
  </p:normalViewPr>
  <p:slideViewPr>
    <p:cSldViewPr snapToGrid="0">
      <p:cViewPr varScale="1">
        <p:scale>
          <a:sx n="102" d="100"/>
          <a:sy n="102" d="100"/>
        </p:scale>
        <p:origin x="176" y="472"/>
      </p:cViewPr>
      <p:guideLst>
        <p:guide pos="2880"/>
        <p:guide orient="horz"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c68a9785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2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c68a97855_0_3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c6f126ef7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c6f126ef7_1_2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c68a97855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2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c68a97855_1_80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/>
              <a:t>In 2019 $US128 billion fashion garments were sold in G20 states produced by modern slavery.</a:t>
            </a:r>
            <a:endParaRPr sz="10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c68a9785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c68a97855_0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c68a9785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c68a97855_0_8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098226774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2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098226774_1_54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c6f126ef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c6f126ef7_0_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c68a97855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c68a97855_1_88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c68a97855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894747" y="731500"/>
            <a:ext cx="115602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c68a97855_1_23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fa813045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24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fa813045e_0_57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obj">
  <p:cSld name="OBJEC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1485000" y="1816940"/>
            <a:ext cx="61740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i="0">
                <a:solidFill>
                  <a:srgbClr val="C6D9B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206600" y="2908725"/>
            <a:ext cx="2730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6D9B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9AD4C"/>
          </p15:clr>
        </p15:guide>
        <p15:guide id="2" orient="horz" pos="1707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5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/>
          <p:nvPr/>
        </p:nvSpPr>
        <p:spPr>
          <a:xfrm>
            <a:off x="5616825" y="0"/>
            <a:ext cx="3215100" cy="3825900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5865825" y="1528150"/>
            <a:ext cx="2717100" cy="9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OME TEXT SLIDE">
  <p:cSld name="CUSTOM_6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1886199" y="2268600"/>
            <a:ext cx="5371500" cy="60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E3ED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E3ED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E3ED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E3ED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E3ED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E3ED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E3ED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E3ED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E3EDDE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subTitle" idx="1"/>
          </p:nvPr>
        </p:nvSpPr>
        <p:spPr>
          <a:xfrm>
            <a:off x="2195540" y="2874900"/>
            <a:ext cx="47529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3ED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3EDD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3EDD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3EDD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3EDD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3EDD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3EDD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3EDD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E3EDD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CUSTOM_12_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 flipH="1">
            <a:off x="1797300" y="1428100"/>
            <a:ext cx="2638500" cy="1377300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hasCustomPrompt="1"/>
          </p:nvPr>
        </p:nvSpPr>
        <p:spPr>
          <a:xfrm flipH="1">
            <a:off x="2073650" y="1763206"/>
            <a:ext cx="2241600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0000"/>
              <a:buNone/>
              <a:defRPr sz="10000">
                <a:solidFill>
                  <a:srgbClr val="F8FFF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6000"/>
              <a:buNone/>
              <a:defRPr sz="6000">
                <a:solidFill>
                  <a:srgbClr val="F8FFF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6000"/>
              <a:buNone/>
              <a:defRPr sz="6000">
                <a:solidFill>
                  <a:srgbClr val="F8FFF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6000"/>
              <a:buNone/>
              <a:defRPr sz="6000">
                <a:solidFill>
                  <a:srgbClr val="F8FFF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6000"/>
              <a:buNone/>
              <a:defRPr sz="6000">
                <a:solidFill>
                  <a:srgbClr val="F8FFF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6000"/>
              <a:buNone/>
              <a:defRPr sz="6000">
                <a:solidFill>
                  <a:srgbClr val="F8FFF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6000"/>
              <a:buNone/>
              <a:defRPr sz="6000">
                <a:solidFill>
                  <a:srgbClr val="F8FFF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6000"/>
              <a:buNone/>
              <a:defRPr sz="6000">
                <a:solidFill>
                  <a:srgbClr val="F8FFF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6000"/>
              <a:buNone/>
              <a:defRPr sz="6000">
                <a:solidFill>
                  <a:srgbClr val="F8FFF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2"/>
          </p:nvPr>
        </p:nvSpPr>
        <p:spPr>
          <a:xfrm flipH="1">
            <a:off x="4697695" y="1763200"/>
            <a:ext cx="44565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 i="0">
                <a:solidFill>
                  <a:srgbClr val="4D4F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 flipH="1">
            <a:off x="4697695" y="2462575"/>
            <a:ext cx="24360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BLANK SLIDE">
  <p:cSld name="CUSTOM_8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408637" y="3917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TEXT  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1476750"/>
            <a:ext cx="7096800" cy="2190000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1"/>
          </p:nvPr>
        </p:nvSpPr>
        <p:spPr>
          <a:xfrm>
            <a:off x="1863725" y="2877100"/>
            <a:ext cx="5486100" cy="74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hasCustomPrompt="1"/>
          </p:nvPr>
        </p:nvSpPr>
        <p:spPr>
          <a:xfrm>
            <a:off x="1587750" y="1763196"/>
            <a:ext cx="5968500" cy="1113900"/>
          </a:xfrm>
          <a:prstGeom prst="rect">
            <a:avLst/>
          </a:prstGeom>
          <a:noFill/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4800"/>
              <a:buNone/>
              <a:defRPr sz="480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4800"/>
              <a:buNone/>
              <a:defRPr sz="48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4800"/>
              <a:buNone/>
              <a:defRPr sz="48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4800"/>
              <a:buNone/>
              <a:defRPr sz="48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4800"/>
              <a:buNone/>
              <a:defRPr sz="48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4800"/>
              <a:buNone/>
              <a:defRPr sz="48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4800"/>
              <a:buNone/>
              <a:defRPr sz="48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4800"/>
              <a:buNone/>
              <a:defRPr sz="48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4800"/>
              <a:buNone/>
              <a:defRPr sz="4800">
                <a:solidFill>
                  <a:srgbClr val="F8FFF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 ">
  <p:cSld name="CUSTOM_5_1_1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1095150" y="285125"/>
            <a:ext cx="6953700" cy="4573200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ubTitle" idx="1"/>
          </p:nvPr>
        </p:nvSpPr>
        <p:spPr>
          <a:xfrm>
            <a:off x="2219450" y="1602100"/>
            <a:ext cx="47745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2"/>
          </p:nvPr>
        </p:nvSpPr>
        <p:spPr>
          <a:xfrm>
            <a:off x="2219450" y="2830369"/>
            <a:ext cx="47745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subTitle" idx="3"/>
          </p:nvPr>
        </p:nvSpPr>
        <p:spPr>
          <a:xfrm>
            <a:off x="2219450" y="4045475"/>
            <a:ext cx="47745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 hasCustomPrompt="1"/>
          </p:nvPr>
        </p:nvSpPr>
        <p:spPr>
          <a:xfrm>
            <a:off x="1587750" y="940196"/>
            <a:ext cx="5968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 idx="4" hasCustomPrompt="1"/>
          </p:nvPr>
        </p:nvSpPr>
        <p:spPr>
          <a:xfrm>
            <a:off x="1587750" y="2148443"/>
            <a:ext cx="5968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 idx="5" hasCustomPrompt="1"/>
          </p:nvPr>
        </p:nvSpPr>
        <p:spPr>
          <a:xfrm>
            <a:off x="1587750" y="3347668"/>
            <a:ext cx="59685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3600"/>
              <a:buNone/>
              <a:defRPr sz="3600">
                <a:solidFill>
                  <a:srgbClr val="F8FFF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wo Content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 rot="10800000" flipH="1">
            <a:off x="1369058" y="890905"/>
            <a:ext cx="1965300" cy="12972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7"/>
          <p:cNvSpPr/>
          <p:nvPr/>
        </p:nvSpPr>
        <p:spPr>
          <a:xfrm rot="10800000">
            <a:off x="1369050" y="889038"/>
            <a:ext cx="1965300" cy="1297200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7"/>
          <p:cNvSpPr/>
          <p:nvPr/>
        </p:nvSpPr>
        <p:spPr>
          <a:xfrm>
            <a:off x="3589350" y="3526263"/>
            <a:ext cx="1965300" cy="1297200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7"/>
          <p:cNvSpPr/>
          <p:nvPr/>
        </p:nvSpPr>
        <p:spPr>
          <a:xfrm rot="10800000">
            <a:off x="5809650" y="889038"/>
            <a:ext cx="1965300" cy="1297200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408637" y="3917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 idx="2"/>
          </p:nvPr>
        </p:nvSpPr>
        <p:spPr>
          <a:xfrm>
            <a:off x="1431001" y="88903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 i="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1583075" y="1363123"/>
            <a:ext cx="1539000" cy="3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 idx="3"/>
          </p:nvPr>
        </p:nvSpPr>
        <p:spPr>
          <a:xfrm>
            <a:off x="5871601" y="88903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 i="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4"/>
          </p:nvPr>
        </p:nvSpPr>
        <p:spPr>
          <a:xfrm>
            <a:off x="6023675" y="1363123"/>
            <a:ext cx="1539000" cy="3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5"/>
          </p:nvPr>
        </p:nvSpPr>
        <p:spPr>
          <a:xfrm>
            <a:off x="3651301" y="352626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 i="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6"/>
          </p:nvPr>
        </p:nvSpPr>
        <p:spPr>
          <a:xfrm>
            <a:off x="3803375" y="4000348"/>
            <a:ext cx="1539000" cy="3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orient="horz" pos="1500">
          <p15:clr>
            <a:srgbClr val="F9AD4C"/>
          </p15:clr>
        </p15:guide>
        <p15:guide id="3" orient="horz" pos="1799">
          <p15:clr>
            <a:srgbClr val="F9AD4C"/>
          </p15:clr>
        </p15:guide>
        <p15:guide id="4" pos="254">
          <p15:clr>
            <a:srgbClr val="F9AD4C"/>
          </p15:clr>
        </p15:guide>
        <p15:guide id="5" pos="2277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DESIGN 1">
  <p:cSld name="CUSTOM_10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 flipH="1">
            <a:off x="6207900" y="1537025"/>
            <a:ext cx="2936100" cy="3625500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6704776" y="1838004"/>
            <a:ext cx="34095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 i="0">
                <a:solidFill>
                  <a:srgbClr val="F8FFF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1"/>
          </p:nvPr>
        </p:nvSpPr>
        <p:spPr>
          <a:xfrm>
            <a:off x="6704776" y="2731746"/>
            <a:ext cx="1572600" cy="18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8FFF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DESIGN 2">
  <p:cSld name="CUSTOM_1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/>
          <p:nvPr/>
        </p:nvSpPr>
        <p:spPr>
          <a:xfrm flipH="1">
            <a:off x="6207900" y="-13200"/>
            <a:ext cx="2936100" cy="5143500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6704776" y="1838004"/>
            <a:ext cx="34095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 i="0">
                <a:solidFill>
                  <a:srgbClr val="F8FFF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1"/>
          </p:nvPr>
        </p:nvSpPr>
        <p:spPr>
          <a:xfrm>
            <a:off x="6704776" y="2731746"/>
            <a:ext cx="1572600" cy="18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8FFF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DESIGN 3">
  <p:cSld name="CUSTOM_11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 flipH="1">
            <a:off x="6207900" y="-13200"/>
            <a:ext cx="2936100" cy="4048800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6704776" y="1838004"/>
            <a:ext cx="34095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 i="0">
                <a:solidFill>
                  <a:srgbClr val="F8FFF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2500"/>
              <a:buNone/>
              <a:defRPr sz="25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6704776" y="2731746"/>
            <a:ext cx="1572600" cy="18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F8FFF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&amp; SUBTITLE">
  <p:cSld name="OBJECT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804925" y="1812419"/>
            <a:ext cx="15342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i="0">
                <a:solidFill>
                  <a:srgbClr val="C6D9B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3300"/>
              <a:buNone/>
              <a:defRPr sz="3300">
                <a:solidFill>
                  <a:srgbClr val="C6D9BB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698750" y="2845443"/>
            <a:ext cx="1746600" cy="152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6D9B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9AD4C"/>
          </p15:clr>
        </p15:guide>
        <p15:guide id="2" orient="horz" pos="1715">
          <p15:clr>
            <a:srgbClr val="F9AD4C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3">
  <p:cSld name="CUSTOM_6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1320140" y="1780050"/>
            <a:ext cx="5371500" cy="60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D4F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D4F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D4F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D4F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D4F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D4F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D4F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D4F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100">
                <a:solidFill>
                  <a:srgbClr val="4D4F40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subTitle" idx="1"/>
          </p:nvPr>
        </p:nvSpPr>
        <p:spPr>
          <a:xfrm>
            <a:off x="1320150" y="2386350"/>
            <a:ext cx="65037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F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F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F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F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F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F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F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F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F4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2">
    <p:bg>
      <p:bgPr>
        <a:noFill/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2629800" y="1993400"/>
            <a:ext cx="3884400" cy="3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200"/>
              <a:buNone/>
              <a:defRPr sz="1200" i="0">
                <a:solidFill>
                  <a:srgbClr val="C6D9B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300"/>
              <a:buFont typeface="BenchNine"/>
              <a:buNone/>
              <a:defRPr sz="1300">
                <a:solidFill>
                  <a:srgbClr val="C6D9BB"/>
                </a:solidFill>
                <a:latin typeface="BenchNine"/>
                <a:ea typeface="BenchNine"/>
                <a:cs typeface="BenchNine"/>
                <a:sym typeface="BenchN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300"/>
              <a:buFont typeface="BenchNine"/>
              <a:buNone/>
              <a:defRPr sz="1300">
                <a:solidFill>
                  <a:srgbClr val="C6D9BB"/>
                </a:solidFill>
                <a:latin typeface="BenchNine"/>
                <a:ea typeface="BenchNine"/>
                <a:cs typeface="BenchNine"/>
                <a:sym typeface="BenchN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300"/>
              <a:buFont typeface="BenchNine"/>
              <a:buNone/>
              <a:defRPr sz="1300">
                <a:solidFill>
                  <a:srgbClr val="C6D9BB"/>
                </a:solidFill>
                <a:latin typeface="BenchNine"/>
                <a:ea typeface="BenchNine"/>
                <a:cs typeface="BenchNine"/>
                <a:sym typeface="BenchN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300"/>
              <a:buFont typeface="BenchNine"/>
              <a:buNone/>
              <a:defRPr sz="1300">
                <a:solidFill>
                  <a:srgbClr val="C6D9BB"/>
                </a:solidFill>
                <a:latin typeface="BenchNine"/>
                <a:ea typeface="BenchNine"/>
                <a:cs typeface="BenchNine"/>
                <a:sym typeface="BenchN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300"/>
              <a:buFont typeface="BenchNine"/>
              <a:buNone/>
              <a:defRPr sz="1300">
                <a:solidFill>
                  <a:srgbClr val="C6D9BB"/>
                </a:solidFill>
                <a:latin typeface="BenchNine"/>
                <a:ea typeface="BenchNine"/>
                <a:cs typeface="BenchNine"/>
                <a:sym typeface="BenchN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300"/>
              <a:buFont typeface="BenchNine"/>
              <a:buNone/>
              <a:defRPr sz="1300">
                <a:solidFill>
                  <a:srgbClr val="C6D9BB"/>
                </a:solidFill>
                <a:latin typeface="BenchNine"/>
                <a:ea typeface="BenchNine"/>
                <a:cs typeface="BenchNine"/>
                <a:sym typeface="BenchN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300"/>
              <a:buFont typeface="BenchNine"/>
              <a:buNone/>
              <a:defRPr sz="1300">
                <a:solidFill>
                  <a:srgbClr val="C6D9BB"/>
                </a:solidFill>
                <a:latin typeface="BenchNine"/>
                <a:ea typeface="BenchNine"/>
                <a:cs typeface="BenchNine"/>
                <a:sym typeface="BenchN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300"/>
              <a:buFont typeface="BenchNine"/>
              <a:buNone/>
              <a:defRPr sz="1300">
                <a:solidFill>
                  <a:srgbClr val="C6D9BB"/>
                </a:solidFill>
                <a:latin typeface="BenchNine"/>
                <a:ea typeface="BenchNine"/>
                <a:cs typeface="BenchNine"/>
                <a:sym typeface="BenchNine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2629800" y="1176100"/>
            <a:ext cx="3884400" cy="699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C6D9B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C6D9B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0351" y="32120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 i="0">
                <a:solidFill>
                  <a:srgbClr val="C6D9BB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995200" y="36335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 idx="2"/>
          </p:nvPr>
        </p:nvSpPr>
        <p:spPr>
          <a:xfrm>
            <a:off x="3451201" y="3212064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 i="0">
                <a:solidFill>
                  <a:srgbClr val="C6D9B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3616050" y="36335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4"/>
          </p:nvPr>
        </p:nvSpPr>
        <p:spPr>
          <a:xfrm>
            <a:off x="6072051" y="32120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 i="0">
                <a:solidFill>
                  <a:srgbClr val="C6D9B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1400"/>
              <a:buNone/>
              <a:defRPr sz="1400">
                <a:solidFill>
                  <a:srgbClr val="C6D9BB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5"/>
          </p:nvPr>
        </p:nvSpPr>
        <p:spPr>
          <a:xfrm>
            <a:off x="6236900" y="36335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6" hasCustomPrompt="1"/>
          </p:nvPr>
        </p:nvSpPr>
        <p:spPr>
          <a:xfrm>
            <a:off x="830350" y="25904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7" hasCustomPrompt="1"/>
          </p:nvPr>
        </p:nvSpPr>
        <p:spPr>
          <a:xfrm>
            <a:off x="3451200" y="25904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8" hasCustomPrompt="1"/>
          </p:nvPr>
        </p:nvSpPr>
        <p:spPr>
          <a:xfrm>
            <a:off x="6072050" y="25904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7200"/>
              <a:buNone/>
              <a:defRPr sz="7200">
                <a:solidFill>
                  <a:srgbClr val="C6D9B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9"/>
          </p:nvPr>
        </p:nvSpPr>
        <p:spPr>
          <a:xfrm>
            <a:off x="705000" y="2653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 i="0">
                <a:solidFill>
                  <a:srgbClr val="C6D9B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6D9BB"/>
              </a:buClr>
              <a:buSzPts val="2400"/>
              <a:buNone/>
              <a:defRPr sz="2400">
                <a:solidFill>
                  <a:srgbClr val="C6D9B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  <p15:guide id="2" pos="617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2980100" y="3179475"/>
            <a:ext cx="33390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 i="0">
                <a:solidFill>
                  <a:srgbClr val="4D4F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ubTitle" idx="1"/>
          </p:nvPr>
        </p:nvSpPr>
        <p:spPr>
          <a:xfrm>
            <a:off x="2980100" y="3878850"/>
            <a:ext cx="33390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D4F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0" y="1026150"/>
            <a:ext cx="2638500" cy="3110400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 idx="2" hasCustomPrompt="1"/>
          </p:nvPr>
        </p:nvSpPr>
        <p:spPr>
          <a:xfrm>
            <a:off x="784850" y="3225228"/>
            <a:ext cx="2241600" cy="123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3EDDE"/>
              </a:buClr>
              <a:buSzPts val="10000"/>
              <a:buNone/>
              <a:defRPr sz="10000">
                <a:solidFill>
                  <a:srgbClr val="E3EDD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6000"/>
              <a:buNone/>
              <a:defRPr sz="6000">
                <a:solidFill>
                  <a:srgbClr val="4D4F40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9AD4C"/>
          </p15:clr>
        </p15:guide>
        <p15:guide id="2" orient="horz" pos="1500">
          <p15:clr>
            <a:srgbClr val="F9AD4C"/>
          </p15:clr>
        </p15:guide>
        <p15:guide id="3" orient="horz" pos="1799">
          <p15:clr>
            <a:srgbClr val="F9AD4C"/>
          </p15:clr>
        </p15:guide>
        <p15:guide id="4" pos="254">
          <p15:clr>
            <a:srgbClr val="F9AD4C"/>
          </p15:clr>
        </p15:guide>
        <p15:guide id="5" pos="2277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">
  <p:cSld name="Title Slid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808900" y="1403875"/>
            <a:ext cx="3189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33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808900" y="2579800"/>
            <a:ext cx="3561000" cy="14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067">
          <p15:clr>
            <a:srgbClr val="F9AD4C"/>
          </p15:clr>
        </p15:guide>
        <p15:guide id="2" pos="510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WO COLUMNS">
  <p:cSld name="CUSTOM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1756075" y="1770125"/>
            <a:ext cx="2637393" cy="3373374"/>
          </a:xfrm>
          <a:custGeom>
            <a:avLst/>
            <a:gdLst/>
            <a:ahLst/>
            <a:cxnLst/>
            <a:rect l="l" t="t" r="r" b="b"/>
            <a:pathLst>
              <a:path w="7080250" h="5918200" extrusionOk="0">
                <a:moveTo>
                  <a:pt x="7080161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7080161" y="0"/>
                </a:lnTo>
                <a:lnTo>
                  <a:pt x="7080161" y="5918200"/>
                </a:lnTo>
                <a:close/>
              </a:path>
            </a:pathLst>
          </a:custGeom>
          <a:solidFill>
            <a:srgbClr val="A2A5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 txBox="1">
            <a:spLocks noGrp="1"/>
          </p:cNvSpPr>
          <p:nvPr>
            <p:ph type="subTitle" idx="1"/>
          </p:nvPr>
        </p:nvSpPr>
        <p:spPr>
          <a:xfrm>
            <a:off x="2102915" y="3186937"/>
            <a:ext cx="19443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2319387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 i="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 idx="2"/>
          </p:nvPr>
        </p:nvSpPr>
        <p:spPr>
          <a:xfrm>
            <a:off x="705000" y="265300"/>
            <a:ext cx="7734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4749975" y="1770125"/>
            <a:ext cx="2637393" cy="3373374"/>
          </a:xfrm>
          <a:custGeom>
            <a:avLst/>
            <a:gdLst/>
            <a:ahLst/>
            <a:cxnLst/>
            <a:rect l="l" t="t" r="r" b="b"/>
            <a:pathLst>
              <a:path w="7080250" h="5918200" extrusionOk="0">
                <a:moveTo>
                  <a:pt x="7080161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7080161" y="0"/>
                </a:lnTo>
                <a:lnTo>
                  <a:pt x="7080161" y="5918200"/>
                </a:lnTo>
                <a:close/>
              </a:path>
            </a:pathLst>
          </a:custGeom>
          <a:solidFill>
            <a:srgbClr val="A2A5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>
            <a:off x="5096265" y="3186937"/>
            <a:ext cx="1944300" cy="69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title" idx="4"/>
          </p:nvPr>
        </p:nvSpPr>
        <p:spPr>
          <a:xfrm>
            <a:off x="5312737" y="2649662"/>
            <a:ext cx="15156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 i="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600"/>
              <a:buNone/>
              <a:defRPr sz="16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6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HREE COLUMNS">
  <p:cSld name="CUSTOM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26475" y="1447287"/>
            <a:ext cx="2512889" cy="2248916"/>
          </a:xfrm>
          <a:custGeom>
            <a:avLst/>
            <a:gdLst/>
            <a:ahLst/>
            <a:cxnLst/>
            <a:rect l="l" t="t" r="r" b="b"/>
            <a:pathLst>
              <a:path w="4763770" h="5918200" extrusionOk="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A2A5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9"/>
          <p:cNvSpPr/>
          <p:nvPr/>
        </p:nvSpPr>
        <p:spPr>
          <a:xfrm>
            <a:off x="6206613" y="1447287"/>
            <a:ext cx="2512889" cy="2248916"/>
          </a:xfrm>
          <a:custGeom>
            <a:avLst/>
            <a:gdLst/>
            <a:ahLst/>
            <a:cxnLst/>
            <a:rect l="l" t="t" r="r" b="b"/>
            <a:pathLst>
              <a:path w="4763770" h="5918200" extrusionOk="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A2A5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9"/>
          <p:cNvSpPr/>
          <p:nvPr/>
        </p:nvSpPr>
        <p:spPr>
          <a:xfrm>
            <a:off x="3316544" y="1447287"/>
            <a:ext cx="2512889" cy="2248916"/>
          </a:xfrm>
          <a:custGeom>
            <a:avLst/>
            <a:gdLst/>
            <a:ahLst/>
            <a:cxnLst/>
            <a:rect l="l" t="t" r="r" b="b"/>
            <a:pathLst>
              <a:path w="4763770" h="5918200" extrusionOk="0">
                <a:moveTo>
                  <a:pt x="4763236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4763236" y="0"/>
                </a:lnTo>
                <a:lnTo>
                  <a:pt x="4763236" y="5918200"/>
                </a:lnTo>
                <a:close/>
              </a:path>
            </a:pathLst>
          </a:custGeom>
          <a:solidFill>
            <a:srgbClr val="A2A586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408637" y="3917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 i="0">
                <a:solidFill>
                  <a:srgbClr val="4D4F4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B3862"/>
              </a:buClr>
              <a:buSzPts val="3300"/>
              <a:buNone/>
              <a:defRPr sz="3300">
                <a:solidFill>
                  <a:srgbClr val="DB386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B3862"/>
              </a:buClr>
              <a:buSzPts val="3300"/>
              <a:buNone/>
              <a:defRPr sz="3300">
                <a:solidFill>
                  <a:srgbClr val="DB386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B3862"/>
              </a:buClr>
              <a:buSzPts val="3300"/>
              <a:buNone/>
              <a:defRPr sz="3300">
                <a:solidFill>
                  <a:srgbClr val="DB386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B3862"/>
              </a:buClr>
              <a:buSzPts val="3300"/>
              <a:buNone/>
              <a:defRPr sz="3300">
                <a:solidFill>
                  <a:srgbClr val="DB386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B3862"/>
              </a:buClr>
              <a:buSzPts val="3300"/>
              <a:buNone/>
              <a:defRPr sz="3300">
                <a:solidFill>
                  <a:srgbClr val="DB386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B3862"/>
              </a:buClr>
              <a:buSzPts val="3300"/>
              <a:buNone/>
              <a:defRPr sz="3300">
                <a:solidFill>
                  <a:srgbClr val="DB386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B3862"/>
              </a:buClr>
              <a:buSzPts val="3300"/>
              <a:buNone/>
              <a:defRPr sz="3300">
                <a:solidFill>
                  <a:srgbClr val="DB386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B3862"/>
              </a:buClr>
              <a:buSzPts val="3300"/>
              <a:buNone/>
              <a:defRPr sz="3300">
                <a:solidFill>
                  <a:srgbClr val="DB386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title" idx="2"/>
          </p:nvPr>
        </p:nvSpPr>
        <p:spPr>
          <a:xfrm>
            <a:off x="761301" y="212862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 i="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913375" y="2665950"/>
            <a:ext cx="1539000" cy="3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title" idx="3"/>
          </p:nvPr>
        </p:nvSpPr>
        <p:spPr>
          <a:xfrm>
            <a:off x="3651315" y="212862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 i="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4"/>
          </p:nvPr>
        </p:nvSpPr>
        <p:spPr>
          <a:xfrm>
            <a:off x="3652223" y="2665950"/>
            <a:ext cx="1841400" cy="3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 idx="5"/>
          </p:nvPr>
        </p:nvSpPr>
        <p:spPr>
          <a:xfrm>
            <a:off x="6541402" y="2128625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 i="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400"/>
              <a:buNone/>
              <a:defRPr sz="14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6"/>
          </p:nvPr>
        </p:nvSpPr>
        <p:spPr>
          <a:xfrm>
            <a:off x="6542299" y="2665950"/>
            <a:ext cx="1841400" cy="34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8FFF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69">
          <p15:clr>
            <a:srgbClr val="F9AD4C"/>
          </p15:clr>
        </p15:guide>
        <p15:guide id="2" pos="5491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1">
  <p:cSld name="CUSTOM_12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 flipH="1">
            <a:off x="1600688" y="2926525"/>
            <a:ext cx="44565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 i="0">
                <a:solidFill>
                  <a:srgbClr val="4D4F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2500"/>
              <a:buNone/>
              <a:defRPr sz="2500">
                <a:solidFill>
                  <a:srgbClr val="4D4F4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ubTitle" idx="1"/>
          </p:nvPr>
        </p:nvSpPr>
        <p:spPr>
          <a:xfrm flipH="1">
            <a:off x="1600688" y="3625900"/>
            <a:ext cx="33390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4D4F4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4D4F4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/>
          <p:nvPr/>
        </p:nvSpPr>
        <p:spPr>
          <a:xfrm flipH="1">
            <a:off x="6505500" y="0"/>
            <a:ext cx="2638500" cy="5162700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/>
          <p:nvPr/>
        </p:nvSpPr>
        <p:spPr>
          <a:xfrm flipH="1">
            <a:off x="75" y="1026150"/>
            <a:ext cx="1152300" cy="3110400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F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  <a:defRPr sz="3300" i="0" u="none" strike="noStrike" cap="none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  <a:defRPr sz="900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  <a:defRPr sz="900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  <a:defRPr sz="900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  <a:defRPr sz="900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  <a:defRPr sz="900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  <a:defRPr sz="900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  <a:defRPr sz="900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700"/>
              <a:buFont typeface="Chau Philomene One"/>
              <a:buNone/>
              <a:defRPr sz="900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1200"/>
              <a:buFont typeface="Rokkitt Light"/>
              <a:buNone/>
              <a:defRPr sz="1200" i="0" u="none" strike="noStrike" cap="none">
                <a:solidFill>
                  <a:srgbClr val="4D4F40"/>
                </a:solidFill>
                <a:latin typeface="Rokkitt Light"/>
                <a:ea typeface="Rokkitt Light"/>
                <a:cs typeface="Rokkitt Light"/>
                <a:sym typeface="Rokkitt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1200"/>
              <a:buFont typeface="Rokkitt Light"/>
              <a:buNone/>
              <a:defRPr sz="1200" i="0" u="none" strike="noStrike" cap="none">
                <a:solidFill>
                  <a:srgbClr val="4D4F40"/>
                </a:solidFill>
                <a:latin typeface="Rokkitt Light"/>
                <a:ea typeface="Rokkitt Light"/>
                <a:cs typeface="Rokkitt Light"/>
                <a:sym typeface="Rokkitt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1200"/>
              <a:buFont typeface="Rokkitt Light"/>
              <a:buNone/>
              <a:defRPr sz="1200" i="0" u="none" strike="noStrike" cap="none">
                <a:solidFill>
                  <a:srgbClr val="4D4F40"/>
                </a:solidFill>
                <a:latin typeface="Rokkitt Light"/>
                <a:ea typeface="Rokkitt Light"/>
                <a:cs typeface="Rokkitt Light"/>
                <a:sym typeface="Rokkitt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1200"/>
              <a:buFont typeface="Rokkitt Light"/>
              <a:buNone/>
              <a:defRPr sz="1200" i="0" u="none" strike="noStrike" cap="none">
                <a:solidFill>
                  <a:srgbClr val="4D4F40"/>
                </a:solidFill>
                <a:latin typeface="Rokkitt Light"/>
                <a:ea typeface="Rokkitt Light"/>
                <a:cs typeface="Rokkitt Light"/>
                <a:sym typeface="Rokkitt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1200"/>
              <a:buFont typeface="Rokkitt Light"/>
              <a:buNone/>
              <a:defRPr sz="1200" i="0" u="none" strike="noStrike" cap="none">
                <a:solidFill>
                  <a:srgbClr val="4D4F40"/>
                </a:solidFill>
                <a:latin typeface="Rokkitt Light"/>
                <a:ea typeface="Rokkitt Light"/>
                <a:cs typeface="Rokkitt Light"/>
                <a:sym typeface="Rokkitt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1200"/>
              <a:buFont typeface="Rokkitt Light"/>
              <a:buNone/>
              <a:defRPr sz="1200" i="0" u="none" strike="noStrike" cap="none">
                <a:solidFill>
                  <a:srgbClr val="4D4F40"/>
                </a:solidFill>
                <a:latin typeface="Rokkitt Light"/>
                <a:ea typeface="Rokkitt Light"/>
                <a:cs typeface="Rokkitt Light"/>
                <a:sym typeface="Rokkitt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1200"/>
              <a:buFont typeface="Rokkitt Light"/>
              <a:buNone/>
              <a:defRPr sz="1200" i="0" u="none" strike="noStrike" cap="none">
                <a:solidFill>
                  <a:srgbClr val="4D4F40"/>
                </a:solidFill>
                <a:latin typeface="Rokkitt Light"/>
                <a:ea typeface="Rokkitt Light"/>
                <a:cs typeface="Rokkitt Light"/>
                <a:sym typeface="Rokkitt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1200"/>
              <a:buFont typeface="Rokkitt Light"/>
              <a:buNone/>
              <a:defRPr sz="1200" i="0" u="none" strike="noStrike" cap="none">
                <a:solidFill>
                  <a:srgbClr val="4D4F40"/>
                </a:solidFill>
                <a:latin typeface="Rokkitt Light"/>
                <a:ea typeface="Rokkitt Light"/>
                <a:cs typeface="Rokkitt Light"/>
                <a:sym typeface="Rokkitt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rgbClr val="4D4F40"/>
              </a:buClr>
              <a:buSzPts val="1200"/>
              <a:buFont typeface="Rokkitt Light"/>
              <a:buNone/>
              <a:defRPr sz="1200" i="0" u="none" strike="noStrike" cap="none">
                <a:solidFill>
                  <a:srgbClr val="4D4F40"/>
                </a:solidFill>
                <a:latin typeface="Rokkitt Light"/>
                <a:ea typeface="Rokkitt Light"/>
                <a:cs typeface="Rokkitt Light"/>
                <a:sym typeface="Rokkit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4"/>
          <p:cNvPicPr preferRelativeResize="0"/>
          <p:nvPr/>
        </p:nvPicPr>
        <p:blipFill rotWithShape="1">
          <a:blip r:embed="rId3">
            <a:alphaModFix/>
          </a:blip>
          <a:srcRect l="20233" t="12796" r="12921" b="30804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4"/>
          <p:cNvSpPr/>
          <p:nvPr/>
        </p:nvSpPr>
        <p:spPr>
          <a:xfrm>
            <a:off x="-96" y="-19225"/>
            <a:ext cx="9144000" cy="5162700"/>
          </a:xfrm>
          <a:prstGeom prst="rect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1485000" y="673940"/>
            <a:ext cx="61740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8FFF5"/>
                </a:solidFill>
              </a:rPr>
              <a:t>The Ethicalscan</a:t>
            </a:r>
            <a:endParaRPr>
              <a:solidFill>
                <a:srgbClr val="F8FFF5"/>
              </a:solidFill>
            </a:endParaRPr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1"/>
          </p:nvPr>
        </p:nvSpPr>
        <p:spPr>
          <a:xfrm>
            <a:off x="2468875" y="1841925"/>
            <a:ext cx="45504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8FFF5"/>
                </a:solidFill>
              </a:rPr>
              <a:t>Fashion shouldn’t cost lives or our planet.</a:t>
            </a:r>
            <a:endParaRPr sz="3600">
              <a:solidFill>
                <a:srgbClr val="F8FFF5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F5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title"/>
          </p:nvPr>
        </p:nvSpPr>
        <p:spPr>
          <a:xfrm>
            <a:off x="5302681" y="1801950"/>
            <a:ext cx="2947800" cy="76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D4F40"/>
                </a:solidFill>
              </a:rPr>
              <a:t>THANKS!</a:t>
            </a:r>
            <a:endParaRPr dirty="0">
              <a:solidFill>
                <a:srgbClr val="4D4F40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16F0A23-1D69-CF40-A557-1AC7DDC01F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92" t="24353" r="9412"/>
          <a:stretch/>
        </p:blipFill>
        <p:spPr>
          <a:xfrm>
            <a:off x="1031305" y="0"/>
            <a:ext cx="401821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675074"/>
            <a:ext cx="9144003" cy="685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/>
          <p:nvPr/>
        </p:nvSpPr>
        <p:spPr>
          <a:xfrm>
            <a:off x="25" y="-287125"/>
            <a:ext cx="9144000" cy="5505300"/>
          </a:xfrm>
          <a:prstGeom prst="rect">
            <a:avLst/>
          </a:prstGeom>
          <a:solidFill>
            <a:srgbClr val="FFFFFF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5"/>
          <p:cNvSpPr/>
          <p:nvPr/>
        </p:nvSpPr>
        <p:spPr>
          <a:xfrm>
            <a:off x="1549100" y="1364225"/>
            <a:ext cx="5881800" cy="2347500"/>
          </a:xfrm>
          <a:prstGeom prst="rect">
            <a:avLst/>
          </a:prstGeom>
          <a:solidFill>
            <a:srgbClr val="A2A586">
              <a:alpha val="73080"/>
            </a:srgbClr>
          </a:soli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1685000" y="1564500"/>
            <a:ext cx="5610000" cy="292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</a:rPr>
              <a:t>40 million people are living in modern slavery today, many of whom are working in the supply chains of western clothing brands. </a:t>
            </a:r>
            <a:endParaRPr sz="3000" dirty="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FFFF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Rokkitt Light"/>
              <a:ea typeface="Rokkitt Light"/>
              <a:cs typeface="Rokkitt Light"/>
              <a:sym typeface="Rokkitt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029300"/>
            <a:ext cx="9143999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/>
          <p:nvPr/>
        </p:nvSpPr>
        <p:spPr>
          <a:xfrm>
            <a:off x="1860650" y="373000"/>
            <a:ext cx="5624700" cy="4412700"/>
          </a:xfrm>
          <a:prstGeom prst="rect">
            <a:avLst/>
          </a:prstGeom>
          <a:gradFill>
            <a:gsLst>
              <a:gs pos="0">
                <a:srgbClr val="4D4F40">
                  <a:alpha val="60000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25" y="-180900"/>
            <a:ext cx="9144000" cy="5505300"/>
          </a:xfrm>
          <a:prstGeom prst="rect">
            <a:avLst/>
          </a:prstGeom>
          <a:solidFill>
            <a:srgbClr val="FFFFFF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6"/>
          <p:cNvSpPr/>
          <p:nvPr/>
        </p:nvSpPr>
        <p:spPr>
          <a:xfrm>
            <a:off x="2630099" y="851770"/>
            <a:ext cx="3933000" cy="1578279"/>
          </a:xfrm>
          <a:prstGeom prst="rect">
            <a:avLst/>
          </a:prstGeom>
          <a:solidFill>
            <a:srgbClr val="A2A586">
              <a:alpha val="73080"/>
            </a:srgbClr>
          </a:solidFill>
          <a:ln>
            <a:noFill/>
          </a:ln>
        </p:spPr>
        <p:txBody>
          <a:bodyPr spcFirstLastPara="1" wrap="square" lIns="48200" tIns="48200" rIns="48200" bIns="482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2630125" y="1201625"/>
            <a:ext cx="3933000" cy="90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8FFF5"/>
                </a:solidFill>
              </a:rPr>
              <a:t>Do you actually know what you’re wearing?</a:t>
            </a:r>
            <a:endParaRPr dirty="0">
              <a:solidFill>
                <a:srgbClr val="F8FFF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medien 2" descr="Ethicalscan">
            <a:hlinkClick r:id="" action="ppaction://media"/>
            <a:extLst>
              <a:ext uri="{FF2B5EF4-FFF2-40B4-BE49-F238E27FC236}">
                <a16:creationId xmlns:a16="http://schemas.microsoft.com/office/drawing/2014/main" id="{316C931D-062F-2343-9EDC-551F2211D0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37519" y="0"/>
            <a:ext cx="28940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FF5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/>
          <p:nvPr/>
        </p:nvSpPr>
        <p:spPr>
          <a:xfrm>
            <a:off x="1373950" y="533400"/>
            <a:ext cx="6380700" cy="4178700"/>
          </a:xfrm>
          <a:prstGeom prst="rect">
            <a:avLst/>
          </a:prstGeom>
          <a:solidFill>
            <a:srgbClr val="EEECE1">
              <a:alpha val="5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8" name="Google Shape;148;p28"/>
          <p:cNvCxnSpPr/>
          <p:nvPr/>
        </p:nvCxnSpPr>
        <p:spPr>
          <a:xfrm>
            <a:off x="2636200" y="2723525"/>
            <a:ext cx="3957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28"/>
          <p:cNvCxnSpPr/>
          <p:nvPr/>
        </p:nvCxnSpPr>
        <p:spPr>
          <a:xfrm flipH="1">
            <a:off x="4609900" y="1476425"/>
            <a:ext cx="10200" cy="249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8"/>
          <p:cNvSpPr txBox="1"/>
          <p:nvPr/>
        </p:nvSpPr>
        <p:spPr>
          <a:xfrm>
            <a:off x="2620300" y="993075"/>
            <a:ext cx="39894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latin typeface="Chau Philomene One"/>
                <a:ea typeface="Chau Philomene One"/>
                <a:cs typeface="Chau Philomene One"/>
                <a:sym typeface="Chau Philomene One"/>
              </a:rPr>
              <a:t>Neutral, trustworthy datasources</a:t>
            </a:r>
            <a:endParaRPr/>
          </a:p>
        </p:txBody>
      </p:sp>
      <p:sp>
        <p:nvSpPr>
          <p:cNvPr id="151" name="Google Shape;151;p28"/>
          <p:cNvSpPr txBox="1"/>
          <p:nvPr/>
        </p:nvSpPr>
        <p:spPr>
          <a:xfrm>
            <a:off x="6327050" y="2145875"/>
            <a:ext cx="14859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latin typeface="Chau Philomene One"/>
                <a:ea typeface="Chau Philomene One"/>
                <a:cs typeface="Chau Philomene One"/>
                <a:sym typeface="Chau Philomene One"/>
              </a:rPr>
              <a:t>Can be used whilst shopping  </a:t>
            </a:r>
            <a:endParaRPr/>
          </a:p>
        </p:txBody>
      </p:sp>
      <p:sp>
        <p:nvSpPr>
          <p:cNvPr id="152" name="Google Shape;152;p28"/>
          <p:cNvSpPr txBox="1"/>
          <p:nvPr/>
        </p:nvSpPr>
        <p:spPr>
          <a:xfrm>
            <a:off x="2620300" y="3923075"/>
            <a:ext cx="3989400" cy="8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latin typeface="Chau Philomene One"/>
                <a:ea typeface="Chau Philomene One"/>
                <a:cs typeface="Chau Philomene One"/>
                <a:sym typeface="Chau Philomene One"/>
              </a:rPr>
              <a:t>Data comes from corporate</a:t>
            </a:r>
            <a:endParaRPr/>
          </a:p>
        </p:txBody>
      </p:sp>
      <p:sp>
        <p:nvSpPr>
          <p:cNvPr id="153" name="Google Shape;153;p28"/>
          <p:cNvSpPr txBox="1"/>
          <p:nvPr/>
        </p:nvSpPr>
        <p:spPr>
          <a:xfrm>
            <a:off x="1363000" y="2151986"/>
            <a:ext cx="14859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latin typeface="Chau Philomene One"/>
                <a:ea typeface="Chau Philomene One"/>
                <a:cs typeface="Chau Philomene One"/>
                <a:sym typeface="Chau Philomene One"/>
              </a:rPr>
              <a:t>Lists </a:t>
            </a:r>
            <a:endParaRPr sz="1800"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marL="0" lvl="0" indent="0" algn="ctr" rtl="0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800">
                <a:latin typeface="Chau Philomene One"/>
                <a:ea typeface="Chau Philomene One"/>
                <a:cs typeface="Chau Philomene One"/>
                <a:sym typeface="Chau Philomene One"/>
              </a:rPr>
              <a:t>in PDF</a:t>
            </a:r>
            <a:endParaRPr sz="1800"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5988" y="2899250"/>
            <a:ext cx="647807" cy="4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6200" y="2126360"/>
            <a:ext cx="1440483" cy="3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3700" y="2788875"/>
            <a:ext cx="893825" cy="3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8650" y="3605875"/>
            <a:ext cx="1016500" cy="2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45978" y="1376086"/>
            <a:ext cx="1047851" cy="89636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59" name="Google Shape;159;p28"/>
          <p:cNvSpPr txBox="1">
            <a:spLocks noGrp="1"/>
          </p:cNvSpPr>
          <p:nvPr>
            <p:ph type="title" idx="4294967295"/>
          </p:nvPr>
        </p:nvSpPr>
        <p:spPr>
          <a:xfrm>
            <a:off x="192350" y="391775"/>
            <a:ext cx="8762100" cy="4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Competition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/>
          <p:nvPr/>
        </p:nvSpPr>
        <p:spPr>
          <a:xfrm>
            <a:off x="0" y="1900450"/>
            <a:ext cx="9144000" cy="3243000"/>
          </a:xfrm>
          <a:prstGeom prst="rect">
            <a:avLst/>
          </a:prstGeom>
          <a:solidFill>
            <a:srgbClr val="A2A5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9"/>
          <p:cNvSpPr/>
          <p:nvPr/>
        </p:nvSpPr>
        <p:spPr>
          <a:xfrm>
            <a:off x="1200250" y="2123900"/>
            <a:ext cx="1818600" cy="2212200"/>
          </a:xfrm>
          <a:prstGeom prst="rect">
            <a:avLst/>
          </a:prstGeom>
          <a:noFill/>
          <a:ln w="19050" cap="flat" cmpd="sng">
            <a:solidFill>
              <a:srgbClr val="F8FF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9"/>
          <p:cNvSpPr/>
          <p:nvPr/>
        </p:nvSpPr>
        <p:spPr>
          <a:xfrm>
            <a:off x="3657150" y="2123900"/>
            <a:ext cx="1818600" cy="2212200"/>
          </a:xfrm>
          <a:prstGeom prst="rect">
            <a:avLst/>
          </a:prstGeom>
          <a:noFill/>
          <a:ln w="19050" cap="flat" cmpd="sng">
            <a:solidFill>
              <a:srgbClr val="F8FF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6114050" y="2123900"/>
            <a:ext cx="1818600" cy="2212200"/>
          </a:xfrm>
          <a:prstGeom prst="rect">
            <a:avLst/>
          </a:prstGeom>
          <a:noFill/>
          <a:ln w="19050" cap="flat" cmpd="sng">
            <a:solidFill>
              <a:srgbClr val="F8FFF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 rotWithShape="1">
          <a:blip r:embed="rId3">
            <a:alphaModFix/>
          </a:blip>
          <a:srcRect l="13419" r="13411"/>
          <a:stretch/>
        </p:blipFill>
        <p:spPr>
          <a:xfrm>
            <a:off x="1470050" y="1266250"/>
            <a:ext cx="1269000" cy="130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/>
        </p:nvSpPr>
        <p:spPr>
          <a:xfrm>
            <a:off x="1374650" y="4183475"/>
            <a:ext cx="1538100" cy="281400"/>
          </a:xfrm>
          <a:prstGeom prst="rect">
            <a:avLst/>
          </a:prstGeom>
          <a:solidFill>
            <a:srgbClr val="F8FFF5"/>
          </a:solidFill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100" dirty="0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Labour</a:t>
            </a:r>
            <a:endParaRPr sz="1100" dirty="0">
              <a:solidFill>
                <a:srgbClr val="4D4F40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1168250" y="2947100"/>
            <a:ext cx="18186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8FFF5"/>
              </a:solidFill>
              <a:latin typeface="Rokkitt Light"/>
              <a:ea typeface="Rokkitt Light"/>
              <a:cs typeface="Rokkitt Light"/>
              <a:sym typeface="Rokkitt Ligh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800"/>
              <a:buFont typeface="Rokkitt Light"/>
              <a:buChar char="●"/>
            </a:pPr>
            <a:r>
              <a:rPr lang="en-US" sz="1800">
                <a:solidFill>
                  <a:srgbClr val="F8FFF5"/>
                </a:solidFill>
                <a:latin typeface="Rokkitt Light"/>
                <a:ea typeface="Rokkitt Light"/>
                <a:cs typeface="Rokkitt Light"/>
                <a:sym typeface="Rokkitt Light"/>
              </a:rPr>
              <a:t>Slavery </a:t>
            </a:r>
            <a:endParaRPr sz="1800">
              <a:solidFill>
                <a:srgbClr val="F8FFF5"/>
              </a:solidFill>
              <a:latin typeface="Rokkitt Light"/>
              <a:ea typeface="Rokkitt Light"/>
              <a:cs typeface="Rokkitt Light"/>
              <a:sym typeface="Rokkitt Ligh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800"/>
              <a:buFont typeface="Rokkitt Light"/>
              <a:buChar char="●"/>
            </a:pPr>
            <a:r>
              <a:rPr lang="en-US" sz="1800">
                <a:solidFill>
                  <a:srgbClr val="F8FFF5"/>
                </a:solidFill>
                <a:latin typeface="Rokkitt Light"/>
                <a:ea typeface="Rokkitt Light"/>
                <a:cs typeface="Rokkitt Light"/>
                <a:sym typeface="Rokkitt Light"/>
              </a:rPr>
              <a:t>Salary </a:t>
            </a:r>
            <a:endParaRPr sz="1800">
              <a:solidFill>
                <a:srgbClr val="F8FFF5"/>
              </a:solidFill>
              <a:latin typeface="Rokkitt Light"/>
              <a:ea typeface="Rokkitt Light"/>
              <a:cs typeface="Rokkitt Light"/>
              <a:sym typeface="Rokkitt Ligh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800"/>
              <a:buFont typeface="Rokkitt Light"/>
              <a:buChar char="●"/>
            </a:pPr>
            <a:r>
              <a:rPr lang="en-US" sz="1800">
                <a:solidFill>
                  <a:srgbClr val="F8FFF5"/>
                </a:solidFill>
                <a:latin typeface="Rokkitt Light"/>
                <a:ea typeface="Rokkitt Light"/>
                <a:cs typeface="Rokkitt Light"/>
                <a:sym typeface="Rokkitt Light"/>
              </a:rPr>
              <a:t>Child Labour</a:t>
            </a:r>
            <a:endParaRPr sz="1800">
              <a:solidFill>
                <a:srgbClr val="F8FFF5"/>
              </a:solidFill>
              <a:latin typeface="Rokkitt Light"/>
              <a:ea typeface="Rokkitt Light"/>
              <a:cs typeface="Rokkitt Light"/>
              <a:sym typeface="Rokkit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8FFF5"/>
              </a:solidFill>
              <a:latin typeface="Rokkitt Light"/>
              <a:ea typeface="Rokkitt Light"/>
              <a:cs typeface="Rokkitt Light"/>
              <a:sym typeface="Rokkitt Light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6114050" y="3097412"/>
            <a:ext cx="18186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ctr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800"/>
              <a:buFont typeface="Rokkitt Light"/>
              <a:buChar char="●"/>
            </a:pPr>
            <a:r>
              <a:rPr lang="en-US" sz="1800" dirty="0">
                <a:solidFill>
                  <a:srgbClr val="F8FFF5"/>
                </a:solidFill>
                <a:latin typeface="Rokkitt Light"/>
                <a:ea typeface="Rokkitt Light"/>
                <a:cs typeface="Rokkitt Light"/>
                <a:sym typeface="Rokkitt Light"/>
              </a:rPr>
              <a:t>Local communities &amp; producers</a:t>
            </a:r>
            <a:endParaRPr sz="1800" dirty="0">
              <a:solidFill>
                <a:srgbClr val="F8FFF5"/>
              </a:solidFill>
              <a:latin typeface="Rokkitt Light"/>
              <a:ea typeface="Rokkitt Light"/>
              <a:cs typeface="Rokkitt Light"/>
              <a:sym typeface="Rokkitt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8FFF5"/>
              </a:solidFill>
              <a:latin typeface="Rokkitt Light"/>
              <a:ea typeface="Rokkitt Light"/>
              <a:cs typeface="Rokkitt Light"/>
              <a:sym typeface="Rokkitt Ligh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F8FFF5"/>
              </a:solidFill>
              <a:latin typeface="Rokkitt Light"/>
              <a:ea typeface="Rokkitt Light"/>
              <a:cs typeface="Rokkitt Light"/>
              <a:sym typeface="Rokkitt Light"/>
            </a:endParaRPr>
          </a:p>
        </p:txBody>
      </p:sp>
      <p:sp>
        <p:nvSpPr>
          <p:cNvPr id="172" name="Google Shape;172;p29"/>
          <p:cNvSpPr txBox="1">
            <a:spLocks noGrp="1"/>
          </p:cNvSpPr>
          <p:nvPr>
            <p:ph type="title"/>
          </p:nvPr>
        </p:nvSpPr>
        <p:spPr>
          <a:xfrm>
            <a:off x="192350" y="391775"/>
            <a:ext cx="8762100" cy="4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Criteria</a:t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4">
            <a:alphaModFix/>
          </a:blip>
          <a:srcRect l="26831"/>
          <a:stretch/>
        </p:blipFill>
        <p:spPr>
          <a:xfrm>
            <a:off x="3932250" y="1266250"/>
            <a:ext cx="1269000" cy="1300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 rotWithShape="1">
          <a:blip r:embed="rId5">
            <a:alphaModFix/>
          </a:blip>
          <a:srcRect l="13419" r="13411"/>
          <a:stretch/>
        </p:blipFill>
        <p:spPr>
          <a:xfrm>
            <a:off x="6394450" y="1266250"/>
            <a:ext cx="1269000" cy="1300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5" name="Google Shape;175;p29"/>
          <p:cNvSpPr/>
          <p:nvPr/>
        </p:nvSpPr>
        <p:spPr>
          <a:xfrm>
            <a:off x="3932250" y="1266025"/>
            <a:ext cx="1269000" cy="1300800"/>
          </a:xfrm>
          <a:prstGeom prst="ellipse">
            <a:avLst/>
          </a:prstGeom>
          <a:solidFill>
            <a:srgbClr val="F6F4FF">
              <a:alpha val="2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9"/>
          <p:cNvSpPr/>
          <p:nvPr/>
        </p:nvSpPr>
        <p:spPr>
          <a:xfrm>
            <a:off x="1470050" y="1266025"/>
            <a:ext cx="1269000" cy="1300800"/>
          </a:xfrm>
          <a:prstGeom prst="ellipse">
            <a:avLst/>
          </a:prstGeom>
          <a:solidFill>
            <a:srgbClr val="F6F4FF">
              <a:alpha val="2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9"/>
          <p:cNvSpPr txBox="1"/>
          <p:nvPr/>
        </p:nvSpPr>
        <p:spPr>
          <a:xfrm>
            <a:off x="3982950" y="4183486"/>
            <a:ext cx="1167000" cy="281400"/>
          </a:xfrm>
          <a:prstGeom prst="rect">
            <a:avLst/>
          </a:prstGeom>
          <a:solidFill>
            <a:srgbClr val="F8FFF5"/>
          </a:solidFill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Sustainability </a:t>
            </a:r>
            <a:endParaRPr sz="1100" dirty="0">
              <a:solidFill>
                <a:srgbClr val="4D4F40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178" name="Google Shape;178;p29"/>
          <p:cNvSpPr txBox="1"/>
          <p:nvPr/>
        </p:nvSpPr>
        <p:spPr>
          <a:xfrm>
            <a:off x="6439850" y="4183486"/>
            <a:ext cx="1167000" cy="281400"/>
          </a:xfrm>
          <a:prstGeom prst="rect">
            <a:avLst/>
          </a:prstGeom>
          <a:solidFill>
            <a:srgbClr val="F8FFF5"/>
          </a:solidFill>
          <a:ln>
            <a:noFill/>
          </a:ln>
        </p:spPr>
        <p:txBody>
          <a:bodyPr spcFirstLastPara="1" wrap="square" lIns="0" tIns="67600" rIns="0" bIns="0" anchor="t" anchorCtr="0">
            <a:noAutofit/>
          </a:bodyPr>
          <a:lstStyle/>
          <a:p>
            <a:pPr algn="ctr"/>
            <a:r>
              <a:rPr lang="de-CH" sz="1100" dirty="0">
                <a:solidFill>
                  <a:srgbClr val="4D4F40"/>
                </a:solidFill>
                <a:latin typeface="Chau Philomene One"/>
                <a:sym typeface="Chau Philomene One"/>
              </a:rPr>
              <a:t>Fair Trade</a:t>
            </a:r>
            <a:endParaRPr sz="1100" dirty="0">
              <a:solidFill>
                <a:srgbClr val="4D4F40"/>
              </a:solidFill>
              <a:latin typeface="Chau Philomene One"/>
              <a:sym typeface="Chau Philomene One"/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 rotWithShape="1">
          <a:blip r:embed="rId6">
            <a:alphaModFix/>
          </a:blip>
          <a:srcRect l="16094" t="3656" r="44651" b="27492"/>
          <a:stretch/>
        </p:blipFill>
        <p:spPr>
          <a:xfrm>
            <a:off x="1450750" y="1266250"/>
            <a:ext cx="1317600" cy="1300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 rotWithShape="1">
          <a:blip r:embed="rId7">
            <a:alphaModFix/>
          </a:blip>
          <a:srcRect l="3219" t="15396" r="58405" b="26940"/>
          <a:stretch/>
        </p:blipFill>
        <p:spPr>
          <a:xfrm>
            <a:off x="3874650" y="1224400"/>
            <a:ext cx="1383600" cy="138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1" name="Google Shape;181;p29"/>
          <p:cNvSpPr txBox="1"/>
          <p:nvPr/>
        </p:nvSpPr>
        <p:spPr>
          <a:xfrm>
            <a:off x="3657150" y="2913200"/>
            <a:ext cx="18186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ctr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800"/>
              <a:buFont typeface="Rokkitt Light"/>
              <a:buChar char="●"/>
            </a:pPr>
            <a:r>
              <a:rPr lang="en-US" sz="1800">
                <a:solidFill>
                  <a:srgbClr val="F8FFF5"/>
                </a:solidFill>
                <a:latin typeface="Rokkitt Light"/>
                <a:ea typeface="Rokkitt Light"/>
                <a:cs typeface="Rokkitt Light"/>
                <a:sym typeface="Rokkitt Light"/>
              </a:rPr>
              <a:t>Sources</a:t>
            </a:r>
            <a:endParaRPr sz="1800">
              <a:solidFill>
                <a:srgbClr val="F8FFF5"/>
              </a:solidFill>
              <a:latin typeface="Rokkitt Light"/>
              <a:ea typeface="Rokkitt Light"/>
              <a:cs typeface="Rokkitt Light"/>
              <a:sym typeface="Rokkitt Ligh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800"/>
              <a:buFont typeface="Rokkitt Light"/>
              <a:buChar char="●"/>
            </a:pPr>
            <a:r>
              <a:rPr lang="en-US" sz="1800">
                <a:solidFill>
                  <a:srgbClr val="F8FFF5"/>
                </a:solidFill>
                <a:latin typeface="Rokkitt Light"/>
                <a:ea typeface="Rokkitt Light"/>
                <a:cs typeface="Rokkitt Light"/>
                <a:sym typeface="Rokkitt Light"/>
              </a:rPr>
              <a:t>Environment </a:t>
            </a:r>
            <a:endParaRPr sz="1800">
              <a:solidFill>
                <a:srgbClr val="F8FFF5"/>
              </a:solidFill>
              <a:latin typeface="Rokkitt Light"/>
              <a:ea typeface="Rokkitt Light"/>
              <a:cs typeface="Rokkitt Light"/>
              <a:sym typeface="Rokkitt Ligh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8FFF5"/>
              </a:buClr>
              <a:buSzPts val="1800"/>
              <a:buFont typeface="Rokkitt Light"/>
              <a:buChar char="●"/>
            </a:pPr>
            <a:r>
              <a:rPr lang="en-US" sz="1800">
                <a:solidFill>
                  <a:srgbClr val="F8FFF5"/>
                </a:solidFill>
                <a:latin typeface="Rokkitt Light"/>
                <a:ea typeface="Rokkitt Light"/>
                <a:cs typeface="Rokkitt Light"/>
                <a:sym typeface="Rokkitt Light"/>
              </a:rPr>
              <a:t>Toxiety </a:t>
            </a:r>
            <a:endParaRPr sz="1800">
              <a:solidFill>
                <a:srgbClr val="F8FFF5"/>
              </a:solidFill>
              <a:latin typeface="Rokkitt Light"/>
              <a:ea typeface="Rokkitt Light"/>
              <a:cs typeface="Rokkitt Light"/>
              <a:sym typeface="Rokkitt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3049800" y="895575"/>
            <a:ext cx="5523600" cy="392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0"/>
          <p:cNvSpPr/>
          <p:nvPr/>
        </p:nvSpPr>
        <p:spPr>
          <a:xfrm>
            <a:off x="6150874" y="2874025"/>
            <a:ext cx="1805229" cy="1805229"/>
          </a:xfrm>
          <a:custGeom>
            <a:avLst/>
            <a:gdLst/>
            <a:ahLst/>
            <a:cxnLst/>
            <a:rect l="l" t="t" r="r" b="b"/>
            <a:pathLst>
              <a:path w="2820670" h="2820670" extrusionOk="0">
                <a:moveTo>
                  <a:pt x="1410208" y="0"/>
                </a:moveTo>
                <a:lnTo>
                  <a:pt x="1361726" y="817"/>
                </a:lnTo>
                <a:lnTo>
                  <a:pt x="1313656" y="3253"/>
                </a:lnTo>
                <a:lnTo>
                  <a:pt x="1266021" y="7280"/>
                </a:lnTo>
                <a:lnTo>
                  <a:pt x="1218850" y="12873"/>
                </a:lnTo>
                <a:lnTo>
                  <a:pt x="1172167" y="20005"/>
                </a:lnTo>
                <a:lnTo>
                  <a:pt x="1126000" y="28650"/>
                </a:lnTo>
                <a:lnTo>
                  <a:pt x="1080375" y="38781"/>
                </a:lnTo>
                <a:lnTo>
                  <a:pt x="1035317" y="50373"/>
                </a:lnTo>
                <a:lnTo>
                  <a:pt x="990853" y="63399"/>
                </a:lnTo>
                <a:lnTo>
                  <a:pt x="947010" y="77833"/>
                </a:lnTo>
                <a:lnTo>
                  <a:pt x="903813" y="93649"/>
                </a:lnTo>
                <a:lnTo>
                  <a:pt x="861289" y="110820"/>
                </a:lnTo>
                <a:lnTo>
                  <a:pt x="819464" y="129320"/>
                </a:lnTo>
                <a:lnTo>
                  <a:pt x="778365" y="149123"/>
                </a:lnTo>
                <a:lnTo>
                  <a:pt x="738017" y="170203"/>
                </a:lnTo>
                <a:lnTo>
                  <a:pt x="698447" y="192533"/>
                </a:lnTo>
                <a:lnTo>
                  <a:pt x="659681" y="216087"/>
                </a:lnTo>
                <a:lnTo>
                  <a:pt x="621745" y="240839"/>
                </a:lnTo>
                <a:lnTo>
                  <a:pt x="584666" y="266763"/>
                </a:lnTo>
                <a:lnTo>
                  <a:pt x="548470" y="293832"/>
                </a:lnTo>
                <a:lnTo>
                  <a:pt x="513183" y="322020"/>
                </a:lnTo>
                <a:lnTo>
                  <a:pt x="478831" y="351301"/>
                </a:lnTo>
                <a:lnTo>
                  <a:pt x="445441" y="381649"/>
                </a:lnTo>
                <a:lnTo>
                  <a:pt x="413038" y="413037"/>
                </a:lnTo>
                <a:lnTo>
                  <a:pt x="381650" y="445439"/>
                </a:lnTo>
                <a:lnTo>
                  <a:pt x="351302" y="478829"/>
                </a:lnTo>
                <a:lnTo>
                  <a:pt x="322021" y="513180"/>
                </a:lnTo>
                <a:lnTo>
                  <a:pt x="293833" y="548467"/>
                </a:lnTo>
                <a:lnTo>
                  <a:pt x="266764" y="584663"/>
                </a:lnTo>
                <a:lnTo>
                  <a:pt x="240840" y="621742"/>
                </a:lnTo>
                <a:lnTo>
                  <a:pt x="216088" y="659677"/>
                </a:lnTo>
                <a:lnTo>
                  <a:pt x="192533" y="698443"/>
                </a:lnTo>
                <a:lnTo>
                  <a:pt x="170203" y="738013"/>
                </a:lnTo>
                <a:lnTo>
                  <a:pt x="149123" y="778360"/>
                </a:lnTo>
                <a:lnTo>
                  <a:pt x="129320" y="819459"/>
                </a:lnTo>
                <a:lnTo>
                  <a:pt x="110820" y="861284"/>
                </a:lnTo>
                <a:lnTo>
                  <a:pt x="93649" y="903807"/>
                </a:lnTo>
                <a:lnTo>
                  <a:pt x="77833" y="947004"/>
                </a:lnTo>
                <a:lnTo>
                  <a:pt x="63399" y="990847"/>
                </a:lnTo>
                <a:lnTo>
                  <a:pt x="50373" y="1035310"/>
                </a:lnTo>
                <a:lnTo>
                  <a:pt x="38781" y="1080367"/>
                </a:lnTo>
                <a:lnTo>
                  <a:pt x="28650" y="1125992"/>
                </a:lnTo>
                <a:lnTo>
                  <a:pt x="20005" y="1172158"/>
                </a:lnTo>
                <a:lnTo>
                  <a:pt x="12873" y="1218840"/>
                </a:lnTo>
                <a:lnTo>
                  <a:pt x="7280" y="1266011"/>
                </a:lnTo>
                <a:lnTo>
                  <a:pt x="3253" y="1313644"/>
                </a:lnTo>
                <a:lnTo>
                  <a:pt x="817" y="1361714"/>
                </a:lnTo>
                <a:lnTo>
                  <a:pt x="0" y="1410195"/>
                </a:lnTo>
                <a:lnTo>
                  <a:pt x="817" y="1458676"/>
                </a:lnTo>
                <a:lnTo>
                  <a:pt x="3253" y="1506747"/>
                </a:lnTo>
                <a:lnTo>
                  <a:pt x="7280" y="1554381"/>
                </a:lnTo>
                <a:lnTo>
                  <a:pt x="12873" y="1601552"/>
                </a:lnTo>
                <a:lnTo>
                  <a:pt x="20005" y="1648235"/>
                </a:lnTo>
                <a:lnTo>
                  <a:pt x="28650" y="1694402"/>
                </a:lnTo>
                <a:lnTo>
                  <a:pt x="38781" y="1740028"/>
                </a:lnTo>
                <a:lnTo>
                  <a:pt x="50373" y="1785085"/>
                </a:lnTo>
                <a:lnTo>
                  <a:pt x="63399" y="1829549"/>
                </a:lnTo>
                <a:lnTo>
                  <a:pt x="77833" y="1873392"/>
                </a:lnTo>
                <a:lnTo>
                  <a:pt x="93649" y="1916589"/>
                </a:lnTo>
                <a:lnTo>
                  <a:pt x="110820" y="1959113"/>
                </a:lnTo>
                <a:lnTo>
                  <a:pt x="129320" y="2000938"/>
                </a:lnTo>
                <a:lnTo>
                  <a:pt x="149123" y="2042037"/>
                </a:lnTo>
                <a:lnTo>
                  <a:pt x="170203" y="2082385"/>
                </a:lnTo>
                <a:lnTo>
                  <a:pt x="192533" y="2121955"/>
                </a:lnTo>
                <a:lnTo>
                  <a:pt x="216088" y="2160722"/>
                </a:lnTo>
                <a:lnTo>
                  <a:pt x="240840" y="2198657"/>
                </a:lnTo>
                <a:lnTo>
                  <a:pt x="266764" y="2235736"/>
                </a:lnTo>
                <a:lnTo>
                  <a:pt x="293833" y="2271933"/>
                </a:lnTo>
                <a:lnTo>
                  <a:pt x="322021" y="2307220"/>
                </a:lnTo>
                <a:lnTo>
                  <a:pt x="351302" y="2341571"/>
                </a:lnTo>
                <a:lnTo>
                  <a:pt x="381650" y="2374962"/>
                </a:lnTo>
                <a:lnTo>
                  <a:pt x="413038" y="2407364"/>
                </a:lnTo>
                <a:lnTo>
                  <a:pt x="445441" y="2438752"/>
                </a:lnTo>
                <a:lnTo>
                  <a:pt x="478831" y="2469100"/>
                </a:lnTo>
                <a:lnTo>
                  <a:pt x="513183" y="2498381"/>
                </a:lnTo>
                <a:lnTo>
                  <a:pt x="548470" y="2526569"/>
                </a:lnTo>
                <a:lnTo>
                  <a:pt x="584666" y="2553639"/>
                </a:lnTo>
                <a:lnTo>
                  <a:pt x="621745" y="2579562"/>
                </a:lnTo>
                <a:lnTo>
                  <a:pt x="659681" y="2604315"/>
                </a:lnTo>
                <a:lnTo>
                  <a:pt x="698447" y="2627869"/>
                </a:lnTo>
                <a:lnTo>
                  <a:pt x="738017" y="2650199"/>
                </a:lnTo>
                <a:lnTo>
                  <a:pt x="778365" y="2671279"/>
                </a:lnTo>
                <a:lnTo>
                  <a:pt x="819464" y="2691082"/>
                </a:lnTo>
                <a:lnTo>
                  <a:pt x="861289" y="2709582"/>
                </a:lnTo>
                <a:lnTo>
                  <a:pt x="903813" y="2726753"/>
                </a:lnTo>
                <a:lnTo>
                  <a:pt x="947010" y="2742569"/>
                </a:lnTo>
                <a:lnTo>
                  <a:pt x="990853" y="2757003"/>
                </a:lnTo>
                <a:lnTo>
                  <a:pt x="1035317" y="2770029"/>
                </a:lnTo>
                <a:lnTo>
                  <a:pt x="1080375" y="2781621"/>
                </a:lnTo>
                <a:lnTo>
                  <a:pt x="1126000" y="2791753"/>
                </a:lnTo>
                <a:lnTo>
                  <a:pt x="1172167" y="2800397"/>
                </a:lnTo>
                <a:lnTo>
                  <a:pt x="1218850" y="2807529"/>
                </a:lnTo>
                <a:lnTo>
                  <a:pt x="1266021" y="2813122"/>
                </a:lnTo>
                <a:lnTo>
                  <a:pt x="1313656" y="2817149"/>
                </a:lnTo>
                <a:lnTo>
                  <a:pt x="1361726" y="2819585"/>
                </a:lnTo>
                <a:lnTo>
                  <a:pt x="1410208" y="2820403"/>
                </a:lnTo>
                <a:lnTo>
                  <a:pt x="1458688" y="2819585"/>
                </a:lnTo>
                <a:lnTo>
                  <a:pt x="1506758" y="2817149"/>
                </a:lnTo>
                <a:lnTo>
                  <a:pt x="1554391" y="2813122"/>
                </a:lnTo>
                <a:lnTo>
                  <a:pt x="1601562" y="2807529"/>
                </a:lnTo>
                <a:lnTo>
                  <a:pt x="1648244" y="2800397"/>
                </a:lnTo>
                <a:lnTo>
                  <a:pt x="1694411" y="2791753"/>
                </a:lnTo>
                <a:lnTo>
                  <a:pt x="1740035" y="2781621"/>
                </a:lnTo>
                <a:lnTo>
                  <a:pt x="1785093" y="2770029"/>
                </a:lnTo>
                <a:lnTo>
                  <a:pt x="1829556" y="2757003"/>
                </a:lnTo>
                <a:lnTo>
                  <a:pt x="1873399" y="2742569"/>
                </a:lnTo>
                <a:lnTo>
                  <a:pt x="1916595" y="2726753"/>
                </a:lnTo>
                <a:lnTo>
                  <a:pt x="1959118" y="2709582"/>
                </a:lnTo>
                <a:lnTo>
                  <a:pt x="2000943" y="2691082"/>
                </a:lnTo>
                <a:lnTo>
                  <a:pt x="2042042" y="2671279"/>
                </a:lnTo>
                <a:lnTo>
                  <a:pt x="2082389" y="2650199"/>
                </a:lnTo>
                <a:lnTo>
                  <a:pt x="2121959" y="2627869"/>
                </a:lnTo>
                <a:lnTo>
                  <a:pt x="2160725" y="2604315"/>
                </a:lnTo>
                <a:lnTo>
                  <a:pt x="2198660" y="2579562"/>
                </a:lnTo>
                <a:lnTo>
                  <a:pt x="2235739" y="2553639"/>
                </a:lnTo>
                <a:lnTo>
                  <a:pt x="2271935" y="2526569"/>
                </a:lnTo>
                <a:lnTo>
                  <a:pt x="2307222" y="2498381"/>
                </a:lnTo>
                <a:lnTo>
                  <a:pt x="2341573" y="2469100"/>
                </a:lnTo>
                <a:lnTo>
                  <a:pt x="2374963" y="2438752"/>
                </a:lnTo>
                <a:lnTo>
                  <a:pt x="2407365" y="2407364"/>
                </a:lnTo>
                <a:lnTo>
                  <a:pt x="2438753" y="2374962"/>
                </a:lnTo>
                <a:lnTo>
                  <a:pt x="2469101" y="2341571"/>
                </a:lnTo>
                <a:lnTo>
                  <a:pt x="2498382" y="2307220"/>
                </a:lnTo>
                <a:lnTo>
                  <a:pt x="2526570" y="2271933"/>
                </a:lnTo>
                <a:lnTo>
                  <a:pt x="2553639" y="2235736"/>
                </a:lnTo>
                <a:lnTo>
                  <a:pt x="2579563" y="2198657"/>
                </a:lnTo>
                <a:lnTo>
                  <a:pt x="2604315" y="2160722"/>
                </a:lnTo>
                <a:lnTo>
                  <a:pt x="2627869" y="2121955"/>
                </a:lnTo>
                <a:lnTo>
                  <a:pt x="2650199" y="2082385"/>
                </a:lnTo>
                <a:lnTo>
                  <a:pt x="2671279" y="2042037"/>
                </a:lnTo>
                <a:lnTo>
                  <a:pt x="2691082" y="2000938"/>
                </a:lnTo>
                <a:lnTo>
                  <a:pt x="2709582" y="1959113"/>
                </a:lnTo>
                <a:lnTo>
                  <a:pt x="2726753" y="1916589"/>
                </a:lnTo>
                <a:lnTo>
                  <a:pt x="2742569" y="1873392"/>
                </a:lnTo>
                <a:lnTo>
                  <a:pt x="2757003" y="1829549"/>
                </a:lnTo>
                <a:lnTo>
                  <a:pt x="2770029" y="1785085"/>
                </a:lnTo>
                <a:lnTo>
                  <a:pt x="2781621" y="1740028"/>
                </a:lnTo>
                <a:lnTo>
                  <a:pt x="2791753" y="1694402"/>
                </a:lnTo>
                <a:lnTo>
                  <a:pt x="2800397" y="1648235"/>
                </a:lnTo>
                <a:lnTo>
                  <a:pt x="2807529" y="1601552"/>
                </a:lnTo>
                <a:lnTo>
                  <a:pt x="2813122" y="1554381"/>
                </a:lnTo>
                <a:lnTo>
                  <a:pt x="2817149" y="1506747"/>
                </a:lnTo>
                <a:lnTo>
                  <a:pt x="2819585" y="1458676"/>
                </a:lnTo>
                <a:lnTo>
                  <a:pt x="2820403" y="1410195"/>
                </a:lnTo>
                <a:lnTo>
                  <a:pt x="2819585" y="1361714"/>
                </a:lnTo>
                <a:lnTo>
                  <a:pt x="2817149" y="1313644"/>
                </a:lnTo>
                <a:lnTo>
                  <a:pt x="2813122" y="1266011"/>
                </a:lnTo>
                <a:lnTo>
                  <a:pt x="2807529" y="1218840"/>
                </a:lnTo>
                <a:lnTo>
                  <a:pt x="2800397" y="1172158"/>
                </a:lnTo>
                <a:lnTo>
                  <a:pt x="2791753" y="1125992"/>
                </a:lnTo>
                <a:lnTo>
                  <a:pt x="2781621" y="1080367"/>
                </a:lnTo>
                <a:lnTo>
                  <a:pt x="2770029" y="1035310"/>
                </a:lnTo>
                <a:lnTo>
                  <a:pt x="2757003" y="990847"/>
                </a:lnTo>
                <a:lnTo>
                  <a:pt x="2742569" y="947004"/>
                </a:lnTo>
                <a:lnTo>
                  <a:pt x="2726753" y="903807"/>
                </a:lnTo>
                <a:lnTo>
                  <a:pt x="2709582" y="861284"/>
                </a:lnTo>
                <a:lnTo>
                  <a:pt x="2691082" y="819459"/>
                </a:lnTo>
                <a:lnTo>
                  <a:pt x="2671279" y="778360"/>
                </a:lnTo>
                <a:lnTo>
                  <a:pt x="2650199" y="738013"/>
                </a:lnTo>
                <a:lnTo>
                  <a:pt x="2627869" y="698443"/>
                </a:lnTo>
                <a:lnTo>
                  <a:pt x="2604315" y="659677"/>
                </a:lnTo>
                <a:lnTo>
                  <a:pt x="2579563" y="621742"/>
                </a:lnTo>
                <a:lnTo>
                  <a:pt x="2553639" y="584663"/>
                </a:lnTo>
                <a:lnTo>
                  <a:pt x="2526570" y="548467"/>
                </a:lnTo>
                <a:lnTo>
                  <a:pt x="2498382" y="513180"/>
                </a:lnTo>
                <a:lnTo>
                  <a:pt x="2469101" y="478829"/>
                </a:lnTo>
                <a:lnTo>
                  <a:pt x="2438753" y="445439"/>
                </a:lnTo>
                <a:lnTo>
                  <a:pt x="2407365" y="413037"/>
                </a:lnTo>
                <a:lnTo>
                  <a:pt x="2374963" y="381649"/>
                </a:lnTo>
                <a:lnTo>
                  <a:pt x="2341573" y="351301"/>
                </a:lnTo>
                <a:lnTo>
                  <a:pt x="2307222" y="322020"/>
                </a:lnTo>
                <a:lnTo>
                  <a:pt x="2271935" y="293832"/>
                </a:lnTo>
                <a:lnTo>
                  <a:pt x="2235739" y="266763"/>
                </a:lnTo>
                <a:lnTo>
                  <a:pt x="2198660" y="240839"/>
                </a:lnTo>
                <a:lnTo>
                  <a:pt x="2160725" y="216087"/>
                </a:lnTo>
                <a:lnTo>
                  <a:pt x="2121959" y="192533"/>
                </a:lnTo>
                <a:lnTo>
                  <a:pt x="2082389" y="170203"/>
                </a:lnTo>
                <a:lnTo>
                  <a:pt x="2042042" y="149123"/>
                </a:lnTo>
                <a:lnTo>
                  <a:pt x="2000943" y="129320"/>
                </a:lnTo>
                <a:lnTo>
                  <a:pt x="1959118" y="110820"/>
                </a:lnTo>
                <a:lnTo>
                  <a:pt x="1916595" y="93649"/>
                </a:lnTo>
                <a:lnTo>
                  <a:pt x="1873399" y="77833"/>
                </a:lnTo>
                <a:lnTo>
                  <a:pt x="1829556" y="63399"/>
                </a:lnTo>
                <a:lnTo>
                  <a:pt x="1785093" y="50373"/>
                </a:lnTo>
                <a:lnTo>
                  <a:pt x="1740035" y="38781"/>
                </a:lnTo>
                <a:lnTo>
                  <a:pt x="1694411" y="28650"/>
                </a:lnTo>
                <a:lnTo>
                  <a:pt x="1648244" y="20005"/>
                </a:lnTo>
                <a:lnTo>
                  <a:pt x="1601562" y="12873"/>
                </a:lnTo>
                <a:lnTo>
                  <a:pt x="1554391" y="7280"/>
                </a:lnTo>
                <a:lnTo>
                  <a:pt x="1506758" y="3253"/>
                </a:lnTo>
                <a:lnTo>
                  <a:pt x="1458688" y="817"/>
                </a:lnTo>
                <a:lnTo>
                  <a:pt x="1410208" y="0"/>
                </a:lnTo>
                <a:close/>
              </a:path>
            </a:pathLst>
          </a:custGeom>
          <a:solidFill>
            <a:srgbClr val="8B9983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8" name="Google Shape;188;p30"/>
          <p:cNvSpPr txBox="1"/>
          <p:nvPr/>
        </p:nvSpPr>
        <p:spPr>
          <a:xfrm>
            <a:off x="6220382" y="3507149"/>
            <a:ext cx="16662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Specialized</a:t>
            </a:r>
            <a:endParaRPr sz="1800">
              <a:solidFill>
                <a:srgbClr val="FFFFFF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 NGOs</a:t>
            </a:r>
            <a:endParaRPr sz="1800"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292544" y="391777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Combined Datasources</a:t>
            </a:r>
            <a:endParaRPr/>
          </a:p>
        </p:txBody>
      </p:sp>
      <p:sp>
        <p:nvSpPr>
          <p:cNvPr id="190" name="Google Shape;190;p30"/>
          <p:cNvSpPr/>
          <p:nvPr/>
        </p:nvSpPr>
        <p:spPr>
          <a:xfrm>
            <a:off x="3696324" y="2874027"/>
            <a:ext cx="1805229" cy="1805229"/>
          </a:xfrm>
          <a:custGeom>
            <a:avLst/>
            <a:gdLst/>
            <a:ahLst/>
            <a:cxnLst/>
            <a:rect l="l" t="t" r="r" b="b"/>
            <a:pathLst>
              <a:path w="2820670" h="2820670" extrusionOk="0">
                <a:moveTo>
                  <a:pt x="1410208" y="0"/>
                </a:moveTo>
                <a:lnTo>
                  <a:pt x="1361726" y="817"/>
                </a:lnTo>
                <a:lnTo>
                  <a:pt x="1313656" y="3253"/>
                </a:lnTo>
                <a:lnTo>
                  <a:pt x="1266021" y="7280"/>
                </a:lnTo>
                <a:lnTo>
                  <a:pt x="1218850" y="12873"/>
                </a:lnTo>
                <a:lnTo>
                  <a:pt x="1172167" y="20005"/>
                </a:lnTo>
                <a:lnTo>
                  <a:pt x="1126000" y="28650"/>
                </a:lnTo>
                <a:lnTo>
                  <a:pt x="1080375" y="38782"/>
                </a:lnTo>
                <a:lnTo>
                  <a:pt x="1035317" y="50374"/>
                </a:lnTo>
                <a:lnTo>
                  <a:pt x="990853" y="63400"/>
                </a:lnTo>
                <a:lnTo>
                  <a:pt x="947010" y="77835"/>
                </a:lnTo>
                <a:lnTo>
                  <a:pt x="903813" y="93651"/>
                </a:lnTo>
                <a:lnTo>
                  <a:pt x="861289" y="110822"/>
                </a:lnTo>
                <a:lnTo>
                  <a:pt x="819464" y="129322"/>
                </a:lnTo>
                <a:lnTo>
                  <a:pt x="778365" y="149126"/>
                </a:lnTo>
                <a:lnTo>
                  <a:pt x="738017" y="170206"/>
                </a:lnTo>
                <a:lnTo>
                  <a:pt x="698447" y="192536"/>
                </a:lnTo>
                <a:lnTo>
                  <a:pt x="659681" y="216091"/>
                </a:lnTo>
                <a:lnTo>
                  <a:pt x="621745" y="240843"/>
                </a:lnTo>
                <a:lnTo>
                  <a:pt x="584666" y="266767"/>
                </a:lnTo>
                <a:lnTo>
                  <a:pt x="548470" y="293837"/>
                </a:lnTo>
                <a:lnTo>
                  <a:pt x="513183" y="322025"/>
                </a:lnTo>
                <a:lnTo>
                  <a:pt x="478831" y="351307"/>
                </a:lnTo>
                <a:lnTo>
                  <a:pt x="445441" y="381655"/>
                </a:lnTo>
                <a:lnTo>
                  <a:pt x="413038" y="413043"/>
                </a:lnTo>
                <a:lnTo>
                  <a:pt x="381650" y="445446"/>
                </a:lnTo>
                <a:lnTo>
                  <a:pt x="351302" y="478836"/>
                </a:lnTo>
                <a:lnTo>
                  <a:pt x="322021" y="513188"/>
                </a:lnTo>
                <a:lnTo>
                  <a:pt x="293833" y="548475"/>
                </a:lnTo>
                <a:lnTo>
                  <a:pt x="266764" y="584672"/>
                </a:lnTo>
                <a:lnTo>
                  <a:pt x="240840" y="621751"/>
                </a:lnTo>
                <a:lnTo>
                  <a:pt x="216088" y="659686"/>
                </a:lnTo>
                <a:lnTo>
                  <a:pt x="192533" y="698452"/>
                </a:lnTo>
                <a:lnTo>
                  <a:pt x="170203" y="738023"/>
                </a:lnTo>
                <a:lnTo>
                  <a:pt x="149123" y="778370"/>
                </a:lnTo>
                <a:lnTo>
                  <a:pt x="129320" y="819470"/>
                </a:lnTo>
                <a:lnTo>
                  <a:pt x="110820" y="861295"/>
                </a:lnTo>
                <a:lnTo>
                  <a:pt x="93649" y="903818"/>
                </a:lnTo>
                <a:lnTo>
                  <a:pt x="77833" y="947015"/>
                </a:lnTo>
                <a:lnTo>
                  <a:pt x="63399" y="990858"/>
                </a:lnTo>
                <a:lnTo>
                  <a:pt x="50373" y="1035321"/>
                </a:lnTo>
                <a:lnTo>
                  <a:pt x="38781" y="1080379"/>
                </a:lnTo>
                <a:lnTo>
                  <a:pt x="28650" y="1126004"/>
                </a:lnTo>
                <a:lnTo>
                  <a:pt x="20005" y="1172171"/>
                </a:lnTo>
                <a:lnTo>
                  <a:pt x="12873" y="1218852"/>
                </a:lnTo>
                <a:lnTo>
                  <a:pt x="7280" y="1266023"/>
                </a:lnTo>
                <a:lnTo>
                  <a:pt x="3253" y="1313657"/>
                </a:lnTo>
                <a:lnTo>
                  <a:pt x="817" y="1361727"/>
                </a:lnTo>
                <a:lnTo>
                  <a:pt x="0" y="1410208"/>
                </a:lnTo>
                <a:lnTo>
                  <a:pt x="817" y="1458688"/>
                </a:lnTo>
                <a:lnTo>
                  <a:pt x="3253" y="1506758"/>
                </a:lnTo>
                <a:lnTo>
                  <a:pt x="7280" y="1554391"/>
                </a:lnTo>
                <a:lnTo>
                  <a:pt x="12873" y="1601562"/>
                </a:lnTo>
                <a:lnTo>
                  <a:pt x="20005" y="1648244"/>
                </a:lnTo>
                <a:lnTo>
                  <a:pt x="28650" y="1694411"/>
                </a:lnTo>
                <a:lnTo>
                  <a:pt x="38781" y="1740035"/>
                </a:lnTo>
                <a:lnTo>
                  <a:pt x="50373" y="1785093"/>
                </a:lnTo>
                <a:lnTo>
                  <a:pt x="63399" y="1829556"/>
                </a:lnTo>
                <a:lnTo>
                  <a:pt x="77833" y="1873399"/>
                </a:lnTo>
                <a:lnTo>
                  <a:pt x="93649" y="1916595"/>
                </a:lnTo>
                <a:lnTo>
                  <a:pt x="110820" y="1959118"/>
                </a:lnTo>
                <a:lnTo>
                  <a:pt x="129320" y="2000943"/>
                </a:lnTo>
                <a:lnTo>
                  <a:pt x="149123" y="2042042"/>
                </a:lnTo>
                <a:lnTo>
                  <a:pt x="170203" y="2082389"/>
                </a:lnTo>
                <a:lnTo>
                  <a:pt x="192533" y="2121959"/>
                </a:lnTo>
                <a:lnTo>
                  <a:pt x="216088" y="2160725"/>
                </a:lnTo>
                <a:lnTo>
                  <a:pt x="240840" y="2198660"/>
                </a:lnTo>
                <a:lnTo>
                  <a:pt x="266764" y="2235739"/>
                </a:lnTo>
                <a:lnTo>
                  <a:pt x="293833" y="2271935"/>
                </a:lnTo>
                <a:lnTo>
                  <a:pt x="322021" y="2307222"/>
                </a:lnTo>
                <a:lnTo>
                  <a:pt x="351302" y="2341573"/>
                </a:lnTo>
                <a:lnTo>
                  <a:pt x="381650" y="2374963"/>
                </a:lnTo>
                <a:lnTo>
                  <a:pt x="413038" y="2407365"/>
                </a:lnTo>
                <a:lnTo>
                  <a:pt x="445441" y="2438753"/>
                </a:lnTo>
                <a:lnTo>
                  <a:pt x="478831" y="2469101"/>
                </a:lnTo>
                <a:lnTo>
                  <a:pt x="513183" y="2498382"/>
                </a:lnTo>
                <a:lnTo>
                  <a:pt x="548470" y="2526570"/>
                </a:lnTo>
                <a:lnTo>
                  <a:pt x="584666" y="2553639"/>
                </a:lnTo>
                <a:lnTo>
                  <a:pt x="621745" y="2579563"/>
                </a:lnTo>
                <a:lnTo>
                  <a:pt x="659681" y="2604315"/>
                </a:lnTo>
                <a:lnTo>
                  <a:pt x="698447" y="2627869"/>
                </a:lnTo>
                <a:lnTo>
                  <a:pt x="738017" y="2650199"/>
                </a:lnTo>
                <a:lnTo>
                  <a:pt x="778365" y="2671279"/>
                </a:lnTo>
                <a:lnTo>
                  <a:pt x="819464" y="2691082"/>
                </a:lnTo>
                <a:lnTo>
                  <a:pt x="861289" y="2709582"/>
                </a:lnTo>
                <a:lnTo>
                  <a:pt x="903813" y="2726753"/>
                </a:lnTo>
                <a:lnTo>
                  <a:pt x="947010" y="2742569"/>
                </a:lnTo>
                <a:lnTo>
                  <a:pt x="990853" y="2757003"/>
                </a:lnTo>
                <a:lnTo>
                  <a:pt x="1035317" y="2770029"/>
                </a:lnTo>
                <a:lnTo>
                  <a:pt x="1080375" y="2781621"/>
                </a:lnTo>
                <a:lnTo>
                  <a:pt x="1126000" y="2791753"/>
                </a:lnTo>
                <a:lnTo>
                  <a:pt x="1172167" y="2800397"/>
                </a:lnTo>
                <a:lnTo>
                  <a:pt x="1218850" y="2807529"/>
                </a:lnTo>
                <a:lnTo>
                  <a:pt x="1266021" y="2813122"/>
                </a:lnTo>
                <a:lnTo>
                  <a:pt x="1313656" y="2817149"/>
                </a:lnTo>
                <a:lnTo>
                  <a:pt x="1361726" y="2819585"/>
                </a:lnTo>
                <a:lnTo>
                  <a:pt x="1410208" y="2820403"/>
                </a:lnTo>
                <a:lnTo>
                  <a:pt x="1458688" y="2819585"/>
                </a:lnTo>
                <a:lnTo>
                  <a:pt x="1506758" y="2817149"/>
                </a:lnTo>
                <a:lnTo>
                  <a:pt x="1554392" y="2813122"/>
                </a:lnTo>
                <a:lnTo>
                  <a:pt x="1601563" y="2807529"/>
                </a:lnTo>
                <a:lnTo>
                  <a:pt x="1648244" y="2800397"/>
                </a:lnTo>
                <a:lnTo>
                  <a:pt x="1694411" y="2791753"/>
                </a:lnTo>
                <a:lnTo>
                  <a:pt x="1740036" y="2781621"/>
                </a:lnTo>
                <a:lnTo>
                  <a:pt x="1785094" y="2770029"/>
                </a:lnTo>
                <a:lnTo>
                  <a:pt x="1829557" y="2757003"/>
                </a:lnTo>
                <a:lnTo>
                  <a:pt x="1873400" y="2742569"/>
                </a:lnTo>
                <a:lnTo>
                  <a:pt x="1916597" y="2726753"/>
                </a:lnTo>
                <a:lnTo>
                  <a:pt x="1959120" y="2709582"/>
                </a:lnTo>
                <a:lnTo>
                  <a:pt x="2000945" y="2691082"/>
                </a:lnTo>
                <a:lnTo>
                  <a:pt x="2042045" y="2671279"/>
                </a:lnTo>
                <a:lnTo>
                  <a:pt x="2082392" y="2650199"/>
                </a:lnTo>
                <a:lnTo>
                  <a:pt x="2121963" y="2627869"/>
                </a:lnTo>
                <a:lnTo>
                  <a:pt x="2160729" y="2604315"/>
                </a:lnTo>
                <a:lnTo>
                  <a:pt x="2198664" y="2579563"/>
                </a:lnTo>
                <a:lnTo>
                  <a:pt x="2235743" y="2553639"/>
                </a:lnTo>
                <a:lnTo>
                  <a:pt x="2271940" y="2526570"/>
                </a:lnTo>
                <a:lnTo>
                  <a:pt x="2307227" y="2498382"/>
                </a:lnTo>
                <a:lnTo>
                  <a:pt x="2341579" y="2469101"/>
                </a:lnTo>
                <a:lnTo>
                  <a:pt x="2374969" y="2438753"/>
                </a:lnTo>
                <a:lnTo>
                  <a:pt x="2407372" y="2407365"/>
                </a:lnTo>
                <a:lnTo>
                  <a:pt x="2438760" y="2374963"/>
                </a:lnTo>
                <a:lnTo>
                  <a:pt x="2469108" y="2341573"/>
                </a:lnTo>
                <a:lnTo>
                  <a:pt x="2498390" y="2307222"/>
                </a:lnTo>
                <a:lnTo>
                  <a:pt x="2526578" y="2271935"/>
                </a:lnTo>
                <a:lnTo>
                  <a:pt x="2553648" y="2235739"/>
                </a:lnTo>
                <a:lnTo>
                  <a:pt x="2579572" y="2198660"/>
                </a:lnTo>
                <a:lnTo>
                  <a:pt x="2604324" y="2160725"/>
                </a:lnTo>
                <a:lnTo>
                  <a:pt x="2627879" y="2121959"/>
                </a:lnTo>
                <a:lnTo>
                  <a:pt x="2650209" y="2082389"/>
                </a:lnTo>
                <a:lnTo>
                  <a:pt x="2671289" y="2042042"/>
                </a:lnTo>
                <a:lnTo>
                  <a:pt x="2691093" y="2000943"/>
                </a:lnTo>
                <a:lnTo>
                  <a:pt x="2709593" y="1959118"/>
                </a:lnTo>
                <a:lnTo>
                  <a:pt x="2726764" y="1916595"/>
                </a:lnTo>
                <a:lnTo>
                  <a:pt x="2742580" y="1873399"/>
                </a:lnTo>
                <a:lnTo>
                  <a:pt x="2757015" y="1829556"/>
                </a:lnTo>
                <a:lnTo>
                  <a:pt x="2770041" y="1785093"/>
                </a:lnTo>
                <a:lnTo>
                  <a:pt x="2781633" y="1740035"/>
                </a:lnTo>
                <a:lnTo>
                  <a:pt x="2791765" y="1694411"/>
                </a:lnTo>
                <a:lnTo>
                  <a:pt x="2800410" y="1648244"/>
                </a:lnTo>
                <a:lnTo>
                  <a:pt x="2807542" y="1601562"/>
                </a:lnTo>
                <a:lnTo>
                  <a:pt x="2813135" y="1554391"/>
                </a:lnTo>
                <a:lnTo>
                  <a:pt x="2817162" y="1506758"/>
                </a:lnTo>
                <a:lnTo>
                  <a:pt x="2819598" y="1458688"/>
                </a:lnTo>
                <a:lnTo>
                  <a:pt x="2820416" y="1410208"/>
                </a:lnTo>
                <a:lnTo>
                  <a:pt x="2819598" y="1361727"/>
                </a:lnTo>
                <a:lnTo>
                  <a:pt x="2817162" y="1313657"/>
                </a:lnTo>
                <a:lnTo>
                  <a:pt x="2813135" y="1266023"/>
                </a:lnTo>
                <a:lnTo>
                  <a:pt x="2807542" y="1218852"/>
                </a:lnTo>
                <a:lnTo>
                  <a:pt x="2800410" y="1172171"/>
                </a:lnTo>
                <a:lnTo>
                  <a:pt x="2791765" y="1126004"/>
                </a:lnTo>
                <a:lnTo>
                  <a:pt x="2781633" y="1080379"/>
                </a:lnTo>
                <a:lnTo>
                  <a:pt x="2770041" y="1035321"/>
                </a:lnTo>
                <a:lnTo>
                  <a:pt x="2757015" y="990858"/>
                </a:lnTo>
                <a:lnTo>
                  <a:pt x="2742580" y="947015"/>
                </a:lnTo>
                <a:lnTo>
                  <a:pt x="2726764" y="903818"/>
                </a:lnTo>
                <a:lnTo>
                  <a:pt x="2709593" y="861295"/>
                </a:lnTo>
                <a:lnTo>
                  <a:pt x="2691093" y="819470"/>
                </a:lnTo>
                <a:lnTo>
                  <a:pt x="2671289" y="778370"/>
                </a:lnTo>
                <a:lnTo>
                  <a:pt x="2650209" y="738023"/>
                </a:lnTo>
                <a:lnTo>
                  <a:pt x="2627879" y="698452"/>
                </a:lnTo>
                <a:lnTo>
                  <a:pt x="2604324" y="659686"/>
                </a:lnTo>
                <a:lnTo>
                  <a:pt x="2579572" y="621751"/>
                </a:lnTo>
                <a:lnTo>
                  <a:pt x="2553648" y="584672"/>
                </a:lnTo>
                <a:lnTo>
                  <a:pt x="2526578" y="548475"/>
                </a:lnTo>
                <a:lnTo>
                  <a:pt x="2498390" y="513188"/>
                </a:lnTo>
                <a:lnTo>
                  <a:pt x="2469108" y="478836"/>
                </a:lnTo>
                <a:lnTo>
                  <a:pt x="2438760" y="445446"/>
                </a:lnTo>
                <a:lnTo>
                  <a:pt x="2407372" y="413043"/>
                </a:lnTo>
                <a:lnTo>
                  <a:pt x="2374969" y="381655"/>
                </a:lnTo>
                <a:lnTo>
                  <a:pt x="2341579" y="351307"/>
                </a:lnTo>
                <a:lnTo>
                  <a:pt x="2307227" y="322025"/>
                </a:lnTo>
                <a:lnTo>
                  <a:pt x="2271940" y="293837"/>
                </a:lnTo>
                <a:lnTo>
                  <a:pt x="2235743" y="266767"/>
                </a:lnTo>
                <a:lnTo>
                  <a:pt x="2198664" y="240843"/>
                </a:lnTo>
                <a:lnTo>
                  <a:pt x="2160729" y="216091"/>
                </a:lnTo>
                <a:lnTo>
                  <a:pt x="2121963" y="192536"/>
                </a:lnTo>
                <a:lnTo>
                  <a:pt x="2082392" y="170206"/>
                </a:lnTo>
                <a:lnTo>
                  <a:pt x="2042045" y="149126"/>
                </a:lnTo>
                <a:lnTo>
                  <a:pt x="2000945" y="129322"/>
                </a:lnTo>
                <a:lnTo>
                  <a:pt x="1959120" y="110822"/>
                </a:lnTo>
                <a:lnTo>
                  <a:pt x="1916597" y="93651"/>
                </a:lnTo>
                <a:lnTo>
                  <a:pt x="1873400" y="77835"/>
                </a:lnTo>
                <a:lnTo>
                  <a:pt x="1829557" y="63400"/>
                </a:lnTo>
                <a:lnTo>
                  <a:pt x="1785094" y="50374"/>
                </a:lnTo>
                <a:lnTo>
                  <a:pt x="1740036" y="38782"/>
                </a:lnTo>
                <a:lnTo>
                  <a:pt x="1694411" y="28650"/>
                </a:lnTo>
                <a:lnTo>
                  <a:pt x="1648244" y="20005"/>
                </a:lnTo>
                <a:lnTo>
                  <a:pt x="1601563" y="12873"/>
                </a:lnTo>
                <a:lnTo>
                  <a:pt x="1554392" y="7280"/>
                </a:lnTo>
                <a:lnTo>
                  <a:pt x="1506758" y="3253"/>
                </a:lnTo>
                <a:lnTo>
                  <a:pt x="1458688" y="817"/>
                </a:lnTo>
                <a:lnTo>
                  <a:pt x="1410208" y="0"/>
                </a:lnTo>
                <a:close/>
              </a:path>
            </a:pathLst>
          </a:custGeom>
          <a:solidFill>
            <a:srgbClr val="4D4F4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1" name="Google Shape;191;p30"/>
          <p:cNvSpPr txBox="1"/>
          <p:nvPr/>
        </p:nvSpPr>
        <p:spPr>
          <a:xfrm>
            <a:off x="3532052" y="3438141"/>
            <a:ext cx="22110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Trusted News </a:t>
            </a:r>
            <a:endParaRPr sz="1800">
              <a:solidFill>
                <a:srgbClr val="FFFFFF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Sources </a:t>
            </a:r>
            <a:endParaRPr sz="1800"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192" name="Google Shape;192;p30"/>
          <p:cNvSpPr txBox="1"/>
          <p:nvPr/>
        </p:nvSpPr>
        <p:spPr>
          <a:xfrm>
            <a:off x="5509363" y="3430950"/>
            <a:ext cx="784200" cy="9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latin typeface="Rokkitt"/>
                <a:ea typeface="Rokkitt"/>
                <a:cs typeface="Rokkitt"/>
                <a:sym typeface="Rokkitt"/>
              </a:rPr>
              <a:t>&amp;</a:t>
            </a:r>
            <a:endParaRPr sz="4800" b="1"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4940713" y="1400103"/>
            <a:ext cx="1805229" cy="1805229"/>
          </a:xfrm>
          <a:custGeom>
            <a:avLst/>
            <a:gdLst/>
            <a:ahLst/>
            <a:cxnLst/>
            <a:rect l="l" t="t" r="r" b="b"/>
            <a:pathLst>
              <a:path w="2820670" h="2820670" extrusionOk="0">
                <a:moveTo>
                  <a:pt x="1410208" y="0"/>
                </a:moveTo>
                <a:lnTo>
                  <a:pt x="1361726" y="817"/>
                </a:lnTo>
                <a:lnTo>
                  <a:pt x="1313656" y="3253"/>
                </a:lnTo>
                <a:lnTo>
                  <a:pt x="1266021" y="7280"/>
                </a:lnTo>
                <a:lnTo>
                  <a:pt x="1218850" y="12873"/>
                </a:lnTo>
                <a:lnTo>
                  <a:pt x="1172167" y="20005"/>
                </a:lnTo>
                <a:lnTo>
                  <a:pt x="1126000" y="28650"/>
                </a:lnTo>
                <a:lnTo>
                  <a:pt x="1080375" y="38781"/>
                </a:lnTo>
                <a:lnTo>
                  <a:pt x="1035317" y="50373"/>
                </a:lnTo>
                <a:lnTo>
                  <a:pt x="990853" y="63399"/>
                </a:lnTo>
                <a:lnTo>
                  <a:pt x="947010" y="77833"/>
                </a:lnTo>
                <a:lnTo>
                  <a:pt x="903813" y="93649"/>
                </a:lnTo>
                <a:lnTo>
                  <a:pt x="861289" y="110820"/>
                </a:lnTo>
                <a:lnTo>
                  <a:pt x="819464" y="129320"/>
                </a:lnTo>
                <a:lnTo>
                  <a:pt x="778365" y="149123"/>
                </a:lnTo>
                <a:lnTo>
                  <a:pt x="738017" y="170203"/>
                </a:lnTo>
                <a:lnTo>
                  <a:pt x="698447" y="192533"/>
                </a:lnTo>
                <a:lnTo>
                  <a:pt x="659681" y="216087"/>
                </a:lnTo>
                <a:lnTo>
                  <a:pt x="621745" y="240839"/>
                </a:lnTo>
                <a:lnTo>
                  <a:pt x="584666" y="266763"/>
                </a:lnTo>
                <a:lnTo>
                  <a:pt x="548470" y="293832"/>
                </a:lnTo>
                <a:lnTo>
                  <a:pt x="513183" y="322020"/>
                </a:lnTo>
                <a:lnTo>
                  <a:pt x="478831" y="351301"/>
                </a:lnTo>
                <a:lnTo>
                  <a:pt x="445441" y="381649"/>
                </a:lnTo>
                <a:lnTo>
                  <a:pt x="413038" y="413037"/>
                </a:lnTo>
                <a:lnTo>
                  <a:pt x="381650" y="445439"/>
                </a:lnTo>
                <a:lnTo>
                  <a:pt x="351302" y="478829"/>
                </a:lnTo>
                <a:lnTo>
                  <a:pt x="322021" y="513180"/>
                </a:lnTo>
                <a:lnTo>
                  <a:pt x="293833" y="548467"/>
                </a:lnTo>
                <a:lnTo>
                  <a:pt x="266764" y="584663"/>
                </a:lnTo>
                <a:lnTo>
                  <a:pt x="240840" y="621742"/>
                </a:lnTo>
                <a:lnTo>
                  <a:pt x="216088" y="659677"/>
                </a:lnTo>
                <a:lnTo>
                  <a:pt x="192533" y="698443"/>
                </a:lnTo>
                <a:lnTo>
                  <a:pt x="170203" y="738013"/>
                </a:lnTo>
                <a:lnTo>
                  <a:pt x="149123" y="778360"/>
                </a:lnTo>
                <a:lnTo>
                  <a:pt x="129320" y="819459"/>
                </a:lnTo>
                <a:lnTo>
                  <a:pt x="110820" y="861284"/>
                </a:lnTo>
                <a:lnTo>
                  <a:pt x="93649" y="903807"/>
                </a:lnTo>
                <a:lnTo>
                  <a:pt x="77833" y="947004"/>
                </a:lnTo>
                <a:lnTo>
                  <a:pt x="63399" y="990847"/>
                </a:lnTo>
                <a:lnTo>
                  <a:pt x="50373" y="1035310"/>
                </a:lnTo>
                <a:lnTo>
                  <a:pt x="38781" y="1080367"/>
                </a:lnTo>
                <a:lnTo>
                  <a:pt x="28650" y="1125992"/>
                </a:lnTo>
                <a:lnTo>
                  <a:pt x="20005" y="1172158"/>
                </a:lnTo>
                <a:lnTo>
                  <a:pt x="12873" y="1218840"/>
                </a:lnTo>
                <a:lnTo>
                  <a:pt x="7280" y="1266011"/>
                </a:lnTo>
                <a:lnTo>
                  <a:pt x="3253" y="1313644"/>
                </a:lnTo>
                <a:lnTo>
                  <a:pt x="817" y="1361714"/>
                </a:lnTo>
                <a:lnTo>
                  <a:pt x="0" y="1410195"/>
                </a:lnTo>
                <a:lnTo>
                  <a:pt x="817" y="1458676"/>
                </a:lnTo>
                <a:lnTo>
                  <a:pt x="3253" y="1506747"/>
                </a:lnTo>
                <a:lnTo>
                  <a:pt x="7280" y="1554381"/>
                </a:lnTo>
                <a:lnTo>
                  <a:pt x="12873" y="1601552"/>
                </a:lnTo>
                <a:lnTo>
                  <a:pt x="20005" y="1648235"/>
                </a:lnTo>
                <a:lnTo>
                  <a:pt x="28650" y="1694402"/>
                </a:lnTo>
                <a:lnTo>
                  <a:pt x="38781" y="1740028"/>
                </a:lnTo>
                <a:lnTo>
                  <a:pt x="50373" y="1785085"/>
                </a:lnTo>
                <a:lnTo>
                  <a:pt x="63399" y="1829549"/>
                </a:lnTo>
                <a:lnTo>
                  <a:pt x="77833" y="1873392"/>
                </a:lnTo>
                <a:lnTo>
                  <a:pt x="93649" y="1916589"/>
                </a:lnTo>
                <a:lnTo>
                  <a:pt x="110820" y="1959113"/>
                </a:lnTo>
                <a:lnTo>
                  <a:pt x="129320" y="2000938"/>
                </a:lnTo>
                <a:lnTo>
                  <a:pt x="149123" y="2042037"/>
                </a:lnTo>
                <a:lnTo>
                  <a:pt x="170203" y="2082385"/>
                </a:lnTo>
                <a:lnTo>
                  <a:pt x="192533" y="2121955"/>
                </a:lnTo>
                <a:lnTo>
                  <a:pt x="216088" y="2160722"/>
                </a:lnTo>
                <a:lnTo>
                  <a:pt x="240840" y="2198657"/>
                </a:lnTo>
                <a:lnTo>
                  <a:pt x="266764" y="2235736"/>
                </a:lnTo>
                <a:lnTo>
                  <a:pt x="293833" y="2271933"/>
                </a:lnTo>
                <a:lnTo>
                  <a:pt x="322021" y="2307220"/>
                </a:lnTo>
                <a:lnTo>
                  <a:pt x="351302" y="2341571"/>
                </a:lnTo>
                <a:lnTo>
                  <a:pt x="381650" y="2374962"/>
                </a:lnTo>
                <a:lnTo>
                  <a:pt x="413038" y="2407364"/>
                </a:lnTo>
                <a:lnTo>
                  <a:pt x="445441" y="2438752"/>
                </a:lnTo>
                <a:lnTo>
                  <a:pt x="478831" y="2469100"/>
                </a:lnTo>
                <a:lnTo>
                  <a:pt x="513183" y="2498381"/>
                </a:lnTo>
                <a:lnTo>
                  <a:pt x="548470" y="2526569"/>
                </a:lnTo>
                <a:lnTo>
                  <a:pt x="584666" y="2553639"/>
                </a:lnTo>
                <a:lnTo>
                  <a:pt x="621745" y="2579562"/>
                </a:lnTo>
                <a:lnTo>
                  <a:pt x="659681" y="2604315"/>
                </a:lnTo>
                <a:lnTo>
                  <a:pt x="698447" y="2627869"/>
                </a:lnTo>
                <a:lnTo>
                  <a:pt x="738017" y="2650199"/>
                </a:lnTo>
                <a:lnTo>
                  <a:pt x="778365" y="2671279"/>
                </a:lnTo>
                <a:lnTo>
                  <a:pt x="819464" y="2691082"/>
                </a:lnTo>
                <a:lnTo>
                  <a:pt x="861289" y="2709582"/>
                </a:lnTo>
                <a:lnTo>
                  <a:pt x="903813" y="2726753"/>
                </a:lnTo>
                <a:lnTo>
                  <a:pt x="947010" y="2742569"/>
                </a:lnTo>
                <a:lnTo>
                  <a:pt x="990853" y="2757003"/>
                </a:lnTo>
                <a:lnTo>
                  <a:pt x="1035317" y="2770029"/>
                </a:lnTo>
                <a:lnTo>
                  <a:pt x="1080375" y="2781621"/>
                </a:lnTo>
                <a:lnTo>
                  <a:pt x="1126000" y="2791753"/>
                </a:lnTo>
                <a:lnTo>
                  <a:pt x="1172167" y="2800397"/>
                </a:lnTo>
                <a:lnTo>
                  <a:pt x="1218850" y="2807529"/>
                </a:lnTo>
                <a:lnTo>
                  <a:pt x="1266021" y="2813122"/>
                </a:lnTo>
                <a:lnTo>
                  <a:pt x="1313656" y="2817149"/>
                </a:lnTo>
                <a:lnTo>
                  <a:pt x="1361726" y="2819585"/>
                </a:lnTo>
                <a:lnTo>
                  <a:pt x="1410208" y="2820403"/>
                </a:lnTo>
                <a:lnTo>
                  <a:pt x="1458688" y="2819585"/>
                </a:lnTo>
                <a:lnTo>
                  <a:pt x="1506758" y="2817149"/>
                </a:lnTo>
                <a:lnTo>
                  <a:pt x="1554391" y="2813122"/>
                </a:lnTo>
                <a:lnTo>
                  <a:pt x="1601562" y="2807529"/>
                </a:lnTo>
                <a:lnTo>
                  <a:pt x="1648244" y="2800397"/>
                </a:lnTo>
                <a:lnTo>
                  <a:pt x="1694411" y="2791753"/>
                </a:lnTo>
                <a:lnTo>
                  <a:pt x="1740035" y="2781621"/>
                </a:lnTo>
                <a:lnTo>
                  <a:pt x="1785093" y="2770029"/>
                </a:lnTo>
                <a:lnTo>
                  <a:pt x="1829556" y="2757003"/>
                </a:lnTo>
                <a:lnTo>
                  <a:pt x="1873399" y="2742569"/>
                </a:lnTo>
                <a:lnTo>
                  <a:pt x="1916595" y="2726753"/>
                </a:lnTo>
                <a:lnTo>
                  <a:pt x="1959118" y="2709582"/>
                </a:lnTo>
                <a:lnTo>
                  <a:pt x="2000943" y="2691082"/>
                </a:lnTo>
                <a:lnTo>
                  <a:pt x="2042042" y="2671279"/>
                </a:lnTo>
                <a:lnTo>
                  <a:pt x="2082389" y="2650199"/>
                </a:lnTo>
                <a:lnTo>
                  <a:pt x="2121959" y="2627869"/>
                </a:lnTo>
                <a:lnTo>
                  <a:pt x="2160725" y="2604315"/>
                </a:lnTo>
                <a:lnTo>
                  <a:pt x="2198660" y="2579562"/>
                </a:lnTo>
                <a:lnTo>
                  <a:pt x="2235739" y="2553639"/>
                </a:lnTo>
                <a:lnTo>
                  <a:pt x="2271935" y="2526569"/>
                </a:lnTo>
                <a:lnTo>
                  <a:pt x="2307222" y="2498381"/>
                </a:lnTo>
                <a:lnTo>
                  <a:pt x="2341573" y="2469100"/>
                </a:lnTo>
                <a:lnTo>
                  <a:pt x="2374963" y="2438752"/>
                </a:lnTo>
                <a:lnTo>
                  <a:pt x="2407365" y="2407364"/>
                </a:lnTo>
                <a:lnTo>
                  <a:pt x="2438753" y="2374962"/>
                </a:lnTo>
                <a:lnTo>
                  <a:pt x="2469101" y="2341571"/>
                </a:lnTo>
                <a:lnTo>
                  <a:pt x="2498382" y="2307220"/>
                </a:lnTo>
                <a:lnTo>
                  <a:pt x="2526570" y="2271933"/>
                </a:lnTo>
                <a:lnTo>
                  <a:pt x="2553639" y="2235736"/>
                </a:lnTo>
                <a:lnTo>
                  <a:pt x="2579563" y="2198657"/>
                </a:lnTo>
                <a:lnTo>
                  <a:pt x="2604315" y="2160722"/>
                </a:lnTo>
                <a:lnTo>
                  <a:pt x="2627869" y="2121955"/>
                </a:lnTo>
                <a:lnTo>
                  <a:pt x="2650199" y="2082385"/>
                </a:lnTo>
                <a:lnTo>
                  <a:pt x="2671279" y="2042037"/>
                </a:lnTo>
                <a:lnTo>
                  <a:pt x="2691082" y="2000938"/>
                </a:lnTo>
                <a:lnTo>
                  <a:pt x="2709582" y="1959113"/>
                </a:lnTo>
                <a:lnTo>
                  <a:pt x="2726753" y="1916589"/>
                </a:lnTo>
                <a:lnTo>
                  <a:pt x="2742569" y="1873392"/>
                </a:lnTo>
                <a:lnTo>
                  <a:pt x="2757003" y="1829549"/>
                </a:lnTo>
                <a:lnTo>
                  <a:pt x="2770029" y="1785085"/>
                </a:lnTo>
                <a:lnTo>
                  <a:pt x="2781621" y="1740028"/>
                </a:lnTo>
                <a:lnTo>
                  <a:pt x="2791753" y="1694402"/>
                </a:lnTo>
                <a:lnTo>
                  <a:pt x="2800397" y="1648235"/>
                </a:lnTo>
                <a:lnTo>
                  <a:pt x="2807529" y="1601552"/>
                </a:lnTo>
                <a:lnTo>
                  <a:pt x="2813122" y="1554381"/>
                </a:lnTo>
                <a:lnTo>
                  <a:pt x="2817149" y="1506747"/>
                </a:lnTo>
                <a:lnTo>
                  <a:pt x="2819585" y="1458676"/>
                </a:lnTo>
                <a:lnTo>
                  <a:pt x="2820403" y="1410195"/>
                </a:lnTo>
                <a:lnTo>
                  <a:pt x="2819585" y="1361714"/>
                </a:lnTo>
                <a:lnTo>
                  <a:pt x="2817149" y="1313644"/>
                </a:lnTo>
                <a:lnTo>
                  <a:pt x="2813122" y="1266011"/>
                </a:lnTo>
                <a:lnTo>
                  <a:pt x="2807529" y="1218840"/>
                </a:lnTo>
                <a:lnTo>
                  <a:pt x="2800397" y="1172158"/>
                </a:lnTo>
                <a:lnTo>
                  <a:pt x="2791753" y="1125992"/>
                </a:lnTo>
                <a:lnTo>
                  <a:pt x="2781621" y="1080367"/>
                </a:lnTo>
                <a:lnTo>
                  <a:pt x="2770029" y="1035310"/>
                </a:lnTo>
                <a:lnTo>
                  <a:pt x="2757003" y="990847"/>
                </a:lnTo>
                <a:lnTo>
                  <a:pt x="2742569" y="947004"/>
                </a:lnTo>
                <a:lnTo>
                  <a:pt x="2726753" y="903807"/>
                </a:lnTo>
                <a:lnTo>
                  <a:pt x="2709582" y="861284"/>
                </a:lnTo>
                <a:lnTo>
                  <a:pt x="2691082" y="819459"/>
                </a:lnTo>
                <a:lnTo>
                  <a:pt x="2671279" y="778360"/>
                </a:lnTo>
                <a:lnTo>
                  <a:pt x="2650199" y="738013"/>
                </a:lnTo>
                <a:lnTo>
                  <a:pt x="2627869" y="698443"/>
                </a:lnTo>
                <a:lnTo>
                  <a:pt x="2604315" y="659677"/>
                </a:lnTo>
                <a:lnTo>
                  <a:pt x="2579563" y="621742"/>
                </a:lnTo>
                <a:lnTo>
                  <a:pt x="2553639" y="584663"/>
                </a:lnTo>
                <a:lnTo>
                  <a:pt x="2526570" y="548467"/>
                </a:lnTo>
                <a:lnTo>
                  <a:pt x="2498382" y="513180"/>
                </a:lnTo>
                <a:lnTo>
                  <a:pt x="2469101" y="478829"/>
                </a:lnTo>
                <a:lnTo>
                  <a:pt x="2438753" y="445439"/>
                </a:lnTo>
                <a:lnTo>
                  <a:pt x="2407365" y="413037"/>
                </a:lnTo>
                <a:lnTo>
                  <a:pt x="2374963" y="381649"/>
                </a:lnTo>
                <a:lnTo>
                  <a:pt x="2341573" y="351301"/>
                </a:lnTo>
                <a:lnTo>
                  <a:pt x="2307222" y="322020"/>
                </a:lnTo>
                <a:lnTo>
                  <a:pt x="2271935" y="293832"/>
                </a:lnTo>
                <a:lnTo>
                  <a:pt x="2235739" y="266763"/>
                </a:lnTo>
                <a:lnTo>
                  <a:pt x="2198660" y="240839"/>
                </a:lnTo>
                <a:lnTo>
                  <a:pt x="2160725" y="216087"/>
                </a:lnTo>
                <a:lnTo>
                  <a:pt x="2121959" y="192533"/>
                </a:lnTo>
                <a:lnTo>
                  <a:pt x="2082389" y="170203"/>
                </a:lnTo>
                <a:lnTo>
                  <a:pt x="2042042" y="149123"/>
                </a:lnTo>
                <a:lnTo>
                  <a:pt x="2000943" y="129320"/>
                </a:lnTo>
                <a:lnTo>
                  <a:pt x="1959118" y="110820"/>
                </a:lnTo>
                <a:lnTo>
                  <a:pt x="1916595" y="93649"/>
                </a:lnTo>
                <a:lnTo>
                  <a:pt x="1873399" y="77833"/>
                </a:lnTo>
                <a:lnTo>
                  <a:pt x="1829556" y="63399"/>
                </a:lnTo>
                <a:lnTo>
                  <a:pt x="1785093" y="50373"/>
                </a:lnTo>
                <a:lnTo>
                  <a:pt x="1740035" y="38781"/>
                </a:lnTo>
                <a:lnTo>
                  <a:pt x="1694411" y="28650"/>
                </a:lnTo>
                <a:lnTo>
                  <a:pt x="1648244" y="20005"/>
                </a:lnTo>
                <a:lnTo>
                  <a:pt x="1601562" y="12873"/>
                </a:lnTo>
                <a:lnTo>
                  <a:pt x="1554391" y="7280"/>
                </a:lnTo>
                <a:lnTo>
                  <a:pt x="1506758" y="3253"/>
                </a:lnTo>
                <a:lnTo>
                  <a:pt x="1458688" y="817"/>
                </a:lnTo>
                <a:lnTo>
                  <a:pt x="1410208" y="0"/>
                </a:lnTo>
                <a:close/>
              </a:path>
            </a:pathLst>
          </a:custGeom>
          <a:solidFill>
            <a:srgbClr val="A2A586">
              <a:alpha val="7308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4" name="Google Shape;194;p30"/>
          <p:cNvSpPr txBox="1"/>
          <p:nvPr/>
        </p:nvSpPr>
        <p:spPr>
          <a:xfrm>
            <a:off x="5018478" y="1985901"/>
            <a:ext cx="1666200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Supply-Chain Data from the company</a:t>
            </a:r>
            <a:endParaRPr sz="1800"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776652" y="1220579"/>
            <a:ext cx="1805209" cy="3599689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4D4F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1524737" y="948227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Database</a:t>
            </a:r>
            <a:endParaRPr sz="18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4271982-A325-8C42-9D3D-3F70D5DD5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121"/>
          <a:stretch/>
        </p:blipFill>
        <p:spPr>
          <a:xfrm>
            <a:off x="812648" y="1505457"/>
            <a:ext cx="1708637" cy="211456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0CC2D90-F09A-FC41-B6D7-F9C1E65BFC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822"/>
          <a:stretch/>
        </p:blipFill>
        <p:spPr>
          <a:xfrm>
            <a:off x="815415" y="3587662"/>
            <a:ext cx="1708637" cy="9287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1"/>
          <p:cNvPicPr preferRelativeResize="0"/>
          <p:nvPr/>
        </p:nvPicPr>
        <p:blipFill rotWithShape="1">
          <a:blip r:embed="rId3">
            <a:alphaModFix/>
          </a:blip>
          <a:srcRect t="28197" b="41783"/>
          <a:stretch/>
        </p:blipFill>
        <p:spPr>
          <a:xfrm flipH="1">
            <a:off x="1" y="3635575"/>
            <a:ext cx="9143999" cy="15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/>
          <p:nvPr/>
        </p:nvSpPr>
        <p:spPr>
          <a:xfrm>
            <a:off x="25" y="3635575"/>
            <a:ext cx="9144000" cy="1544400"/>
          </a:xfrm>
          <a:prstGeom prst="rect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299716" y="391777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Importance of sustainable fashion</a:t>
            </a:r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807275" y="943975"/>
            <a:ext cx="7022731" cy="1972700"/>
          </a:xfrm>
          <a:custGeom>
            <a:avLst/>
            <a:gdLst/>
            <a:ahLst/>
            <a:cxnLst/>
            <a:rect l="l" t="t" r="r" b="b"/>
            <a:pathLst>
              <a:path w="265284" h="78908" extrusionOk="0">
                <a:moveTo>
                  <a:pt x="0" y="78908"/>
                </a:moveTo>
                <a:cubicBezTo>
                  <a:pt x="21623" y="75519"/>
                  <a:pt x="85524" y="71727"/>
                  <a:pt x="129738" y="58576"/>
                </a:cubicBezTo>
                <a:cubicBezTo>
                  <a:pt x="173952" y="45425"/>
                  <a:pt x="242693" y="9763"/>
                  <a:pt x="265284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6" name="Google Shape;206;p31"/>
          <p:cNvSpPr txBox="1"/>
          <p:nvPr/>
        </p:nvSpPr>
        <p:spPr>
          <a:xfrm>
            <a:off x="502625" y="2377400"/>
            <a:ext cx="18186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Rokkitt"/>
                <a:ea typeface="Rokkitt"/>
                <a:cs typeface="Rokkitt"/>
                <a:sym typeface="Rokkitt"/>
              </a:rPr>
              <a:t>2019 </a:t>
            </a:r>
            <a:endParaRPr sz="1100" b="1">
              <a:latin typeface="Rokkitt"/>
              <a:ea typeface="Rokkitt"/>
              <a:cs typeface="Rokkitt"/>
              <a:sym typeface="Rokkit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Rokkitt"/>
              <a:ea typeface="Rokkitt"/>
              <a:cs typeface="Rokkitt"/>
              <a:sym typeface="Rokkit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Rokkitt"/>
                <a:ea typeface="Rokkitt"/>
                <a:cs typeface="Rokkitt"/>
                <a:sym typeface="Rokkitt"/>
              </a:rPr>
              <a:t>13 Billion sales </a:t>
            </a:r>
            <a:endParaRPr sz="1100" b="1">
              <a:latin typeface="Rokkitt"/>
              <a:ea typeface="Rokkitt"/>
              <a:cs typeface="Rokkitt"/>
              <a:sym typeface="Rokkit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Rokkitt"/>
                <a:ea typeface="Rokkitt"/>
                <a:cs typeface="Rokkitt"/>
                <a:sym typeface="Rokkitt"/>
              </a:rPr>
              <a:t>in sustainable fashion</a:t>
            </a:r>
            <a:endParaRPr sz="1100" b="1"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3772225" y="1950150"/>
            <a:ext cx="18186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ctr" anchorCtr="0">
            <a:noAutofit/>
          </a:bodyPr>
          <a:lstStyle/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kkitt"/>
              <a:buChar char="+"/>
            </a:pPr>
            <a:r>
              <a:rPr lang="en-US" sz="1100" b="1">
                <a:latin typeface="Rokkitt"/>
                <a:ea typeface="Rokkitt"/>
                <a:cs typeface="Rokkitt"/>
                <a:sym typeface="Rokkitt"/>
              </a:rPr>
              <a:t>113% per Year </a:t>
            </a:r>
            <a:endParaRPr sz="1100" b="1">
              <a:latin typeface="Rokkitt"/>
              <a:ea typeface="Rokkitt"/>
              <a:cs typeface="Rokkitt"/>
              <a:sym typeface="Rokkitt"/>
            </a:endParaRPr>
          </a:p>
        </p:txBody>
      </p:sp>
      <p:cxnSp>
        <p:nvCxnSpPr>
          <p:cNvPr id="208" name="Google Shape;208;p31"/>
          <p:cNvCxnSpPr/>
          <p:nvPr/>
        </p:nvCxnSpPr>
        <p:spPr>
          <a:xfrm>
            <a:off x="807275" y="2985450"/>
            <a:ext cx="711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31"/>
          <p:cNvSpPr txBox="1"/>
          <p:nvPr/>
        </p:nvSpPr>
        <p:spPr>
          <a:xfrm>
            <a:off x="7456550" y="2363932"/>
            <a:ext cx="1818600" cy="12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25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latin typeface="Rokkitt"/>
                <a:ea typeface="Rokkitt"/>
                <a:cs typeface="Rokkitt"/>
                <a:sym typeface="Rokkitt"/>
              </a:rPr>
              <a:t>2025</a:t>
            </a:r>
            <a:endParaRPr sz="1100" b="1">
              <a:latin typeface="Rokkitt"/>
              <a:ea typeface="Rokkitt"/>
              <a:cs typeface="Rokkitt"/>
              <a:sym typeface="Rokkit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Rokkitt"/>
              <a:ea typeface="Rokkitt"/>
              <a:cs typeface="Rokkitt"/>
              <a:sym typeface="Rokkit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Rokkitt"/>
              <a:ea typeface="Rokkitt"/>
              <a:cs typeface="Rokkitt"/>
              <a:sym typeface="Rokkit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Rokkitt"/>
              <a:ea typeface="Rokkitt"/>
              <a:cs typeface="Rokkitt"/>
              <a:sym typeface="Rokki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2"/>
          <p:cNvPicPr preferRelativeResize="0"/>
          <p:nvPr/>
        </p:nvPicPr>
        <p:blipFill rotWithShape="1">
          <a:blip r:embed="rId3">
            <a:alphaModFix/>
          </a:blip>
          <a:srcRect t="28197" b="41783"/>
          <a:stretch/>
        </p:blipFill>
        <p:spPr>
          <a:xfrm flipH="1">
            <a:off x="1" y="3635575"/>
            <a:ext cx="9143999" cy="15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>
            <a:off x="25" y="3635575"/>
            <a:ext cx="9144000" cy="1544400"/>
          </a:xfrm>
          <a:prstGeom prst="rect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296130" y="391777"/>
            <a:ext cx="8545800" cy="4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Businessmodel</a:t>
            </a:r>
            <a:endParaRPr/>
          </a:p>
        </p:txBody>
      </p:sp>
      <p:sp>
        <p:nvSpPr>
          <p:cNvPr id="217" name="Google Shape;217;p32"/>
          <p:cNvSpPr/>
          <p:nvPr/>
        </p:nvSpPr>
        <p:spPr>
          <a:xfrm>
            <a:off x="1403875" y="990150"/>
            <a:ext cx="6407626" cy="3565716"/>
          </a:xfrm>
          <a:custGeom>
            <a:avLst/>
            <a:gdLst/>
            <a:ahLst/>
            <a:cxnLst/>
            <a:rect l="l" t="t" r="r" b="b"/>
            <a:pathLst>
              <a:path w="7080250" h="5918200" extrusionOk="0">
                <a:moveTo>
                  <a:pt x="7080161" y="5918200"/>
                </a:moveTo>
                <a:lnTo>
                  <a:pt x="0" y="5918200"/>
                </a:lnTo>
                <a:lnTo>
                  <a:pt x="0" y="0"/>
                </a:lnTo>
                <a:lnTo>
                  <a:pt x="7080161" y="0"/>
                </a:lnTo>
                <a:lnTo>
                  <a:pt x="7080161" y="59182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4D4F40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500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Multi-Sided-Platform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3824874" y="2518189"/>
            <a:ext cx="1539961" cy="1539961"/>
          </a:xfrm>
          <a:prstGeom prst="ellipse">
            <a:avLst/>
          </a:prstGeom>
          <a:solidFill>
            <a:srgbClr val="A2A58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Platform</a:t>
            </a:r>
            <a:endParaRPr sz="1800" dirty="0">
              <a:solidFill>
                <a:srgbClr val="4D4F40"/>
              </a:solidFill>
              <a:latin typeface="Chau Philomene One"/>
              <a:ea typeface="Chau Philomene One"/>
              <a:cs typeface="Chau Philomene One"/>
              <a:sym typeface="Chau Philomene One"/>
            </a:endParaRPr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150" y="3046262"/>
            <a:ext cx="505046" cy="33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3335" y="2796854"/>
            <a:ext cx="367690" cy="248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0200" y="2618163"/>
            <a:ext cx="425488" cy="4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6788" y="3497400"/>
            <a:ext cx="766462" cy="3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63150" y="3507975"/>
            <a:ext cx="691817" cy="4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67525" y="2542600"/>
            <a:ext cx="912302" cy="2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30638" y="4107488"/>
            <a:ext cx="1913474" cy="18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754600" y="3272744"/>
            <a:ext cx="880004" cy="18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32"/>
          <p:cNvGrpSpPr/>
          <p:nvPr/>
        </p:nvGrpSpPr>
        <p:grpSpPr>
          <a:xfrm>
            <a:off x="5524574" y="3635585"/>
            <a:ext cx="295536" cy="337151"/>
            <a:chOff x="-57940525" y="3590375"/>
            <a:chExt cx="279625" cy="319000"/>
          </a:xfrm>
        </p:grpSpPr>
        <p:sp>
          <p:nvSpPr>
            <p:cNvPr id="228" name="Google Shape;228;p32"/>
            <p:cNvSpPr/>
            <p:nvPr/>
          </p:nvSpPr>
          <p:spPr>
            <a:xfrm>
              <a:off x="-57940525" y="3727425"/>
              <a:ext cx="18150" cy="63800"/>
            </a:xfrm>
            <a:custGeom>
              <a:avLst/>
              <a:gdLst/>
              <a:ahLst/>
              <a:cxnLst/>
              <a:rect l="l" t="t" r="r" b="b"/>
              <a:pathLst>
                <a:path w="726" h="2552" extrusionOk="0">
                  <a:moveTo>
                    <a:pt x="725" y="0"/>
                  </a:moveTo>
                  <a:cubicBezTo>
                    <a:pt x="253" y="252"/>
                    <a:pt x="1" y="725"/>
                    <a:pt x="1" y="1260"/>
                  </a:cubicBezTo>
                  <a:cubicBezTo>
                    <a:pt x="1" y="1827"/>
                    <a:pt x="316" y="2300"/>
                    <a:pt x="725" y="2552"/>
                  </a:cubicBezTo>
                  <a:lnTo>
                    <a:pt x="725" y="0"/>
                  </a:ln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-57904300" y="3686450"/>
              <a:ext cx="205600" cy="111075"/>
            </a:xfrm>
            <a:custGeom>
              <a:avLst/>
              <a:gdLst/>
              <a:ahLst/>
              <a:cxnLst/>
              <a:rect l="l" t="t" r="r" b="b"/>
              <a:pathLst>
                <a:path w="8224" h="4443" extrusionOk="0">
                  <a:moveTo>
                    <a:pt x="2647" y="2143"/>
                  </a:moveTo>
                  <a:cubicBezTo>
                    <a:pt x="2836" y="2143"/>
                    <a:pt x="2994" y="2301"/>
                    <a:pt x="2994" y="2521"/>
                  </a:cubicBezTo>
                  <a:cubicBezTo>
                    <a:pt x="2994" y="2710"/>
                    <a:pt x="2836" y="2868"/>
                    <a:pt x="2647" y="2868"/>
                  </a:cubicBezTo>
                  <a:cubicBezTo>
                    <a:pt x="2427" y="2868"/>
                    <a:pt x="2301" y="2710"/>
                    <a:pt x="2301" y="2521"/>
                  </a:cubicBezTo>
                  <a:cubicBezTo>
                    <a:pt x="2301" y="2301"/>
                    <a:pt x="2427" y="2143"/>
                    <a:pt x="2647" y="2143"/>
                  </a:cubicBezTo>
                  <a:close/>
                  <a:moveTo>
                    <a:pt x="5640" y="2143"/>
                  </a:moveTo>
                  <a:cubicBezTo>
                    <a:pt x="5829" y="2143"/>
                    <a:pt x="5987" y="2301"/>
                    <a:pt x="5987" y="2521"/>
                  </a:cubicBezTo>
                  <a:cubicBezTo>
                    <a:pt x="5987" y="2710"/>
                    <a:pt x="5829" y="2868"/>
                    <a:pt x="5640" y="2868"/>
                  </a:cubicBezTo>
                  <a:cubicBezTo>
                    <a:pt x="5420" y="2868"/>
                    <a:pt x="5262" y="2710"/>
                    <a:pt x="5262" y="2521"/>
                  </a:cubicBezTo>
                  <a:cubicBezTo>
                    <a:pt x="5262" y="2301"/>
                    <a:pt x="5420" y="2143"/>
                    <a:pt x="5640" y="2143"/>
                  </a:cubicBezTo>
                  <a:close/>
                  <a:moveTo>
                    <a:pt x="1923" y="1"/>
                  </a:moveTo>
                  <a:lnTo>
                    <a:pt x="1" y="1923"/>
                  </a:lnTo>
                  <a:lnTo>
                    <a:pt x="1" y="4443"/>
                  </a:lnTo>
                  <a:lnTo>
                    <a:pt x="1765" y="4443"/>
                  </a:lnTo>
                  <a:cubicBezTo>
                    <a:pt x="2490" y="3986"/>
                    <a:pt x="3309" y="3758"/>
                    <a:pt x="4124" y="3758"/>
                  </a:cubicBezTo>
                  <a:cubicBezTo>
                    <a:pt x="4939" y="3758"/>
                    <a:pt x="5751" y="3986"/>
                    <a:pt x="6459" y="4443"/>
                  </a:cubicBezTo>
                  <a:lnTo>
                    <a:pt x="8224" y="4443"/>
                  </a:lnTo>
                  <a:lnTo>
                    <a:pt x="8224" y="1923"/>
                  </a:lnTo>
                  <a:lnTo>
                    <a:pt x="6302" y="1"/>
                  </a:lnTo>
                  <a:cubicBezTo>
                    <a:pt x="5625" y="395"/>
                    <a:pt x="4876" y="592"/>
                    <a:pt x="4124" y="592"/>
                  </a:cubicBezTo>
                  <a:cubicBezTo>
                    <a:pt x="3372" y="592"/>
                    <a:pt x="2616" y="395"/>
                    <a:pt x="1923" y="1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-57903500" y="3590375"/>
              <a:ext cx="205575" cy="117375"/>
            </a:xfrm>
            <a:custGeom>
              <a:avLst/>
              <a:gdLst/>
              <a:ahLst/>
              <a:cxnLst/>
              <a:rect l="l" t="t" r="r" b="b"/>
              <a:pathLst>
                <a:path w="8223" h="4695" extrusionOk="0">
                  <a:moveTo>
                    <a:pt x="4096" y="0"/>
                  </a:moveTo>
                  <a:cubicBezTo>
                    <a:pt x="3560" y="0"/>
                    <a:pt x="3088" y="315"/>
                    <a:pt x="2804" y="756"/>
                  </a:cubicBezTo>
                  <a:cubicBezTo>
                    <a:pt x="2753" y="751"/>
                    <a:pt x="2702" y="748"/>
                    <a:pt x="2651" y="748"/>
                  </a:cubicBezTo>
                  <a:cubicBezTo>
                    <a:pt x="2101" y="748"/>
                    <a:pt x="1551" y="1051"/>
                    <a:pt x="1292" y="1512"/>
                  </a:cubicBezTo>
                  <a:cubicBezTo>
                    <a:pt x="567" y="1638"/>
                    <a:pt x="0" y="2269"/>
                    <a:pt x="0" y="3056"/>
                  </a:cubicBezTo>
                  <a:lnTo>
                    <a:pt x="0" y="4694"/>
                  </a:lnTo>
                  <a:lnTo>
                    <a:pt x="1607" y="3088"/>
                  </a:lnTo>
                  <a:cubicBezTo>
                    <a:pt x="1683" y="3011"/>
                    <a:pt x="1783" y="2970"/>
                    <a:pt x="1884" y="2970"/>
                  </a:cubicBezTo>
                  <a:cubicBezTo>
                    <a:pt x="1951" y="2970"/>
                    <a:pt x="2018" y="2987"/>
                    <a:pt x="2080" y="3025"/>
                  </a:cubicBezTo>
                  <a:cubicBezTo>
                    <a:pt x="2694" y="3450"/>
                    <a:pt x="3403" y="3663"/>
                    <a:pt x="4112" y="3663"/>
                  </a:cubicBezTo>
                  <a:cubicBezTo>
                    <a:pt x="4821" y="3663"/>
                    <a:pt x="5529" y="3450"/>
                    <a:pt x="6144" y="3025"/>
                  </a:cubicBezTo>
                  <a:cubicBezTo>
                    <a:pt x="6206" y="2987"/>
                    <a:pt x="6273" y="2970"/>
                    <a:pt x="6339" y="2970"/>
                  </a:cubicBezTo>
                  <a:cubicBezTo>
                    <a:pt x="6441" y="2970"/>
                    <a:pt x="6540" y="3011"/>
                    <a:pt x="6616" y="3088"/>
                  </a:cubicBezTo>
                  <a:lnTo>
                    <a:pt x="8223" y="4694"/>
                  </a:lnTo>
                  <a:lnTo>
                    <a:pt x="8223" y="3056"/>
                  </a:lnTo>
                  <a:cubicBezTo>
                    <a:pt x="8192" y="2300"/>
                    <a:pt x="7656" y="1638"/>
                    <a:pt x="6900" y="1512"/>
                  </a:cubicBezTo>
                  <a:cubicBezTo>
                    <a:pt x="6641" y="1051"/>
                    <a:pt x="6091" y="748"/>
                    <a:pt x="5541" y="748"/>
                  </a:cubicBezTo>
                  <a:cubicBezTo>
                    <a:pt x="5490" y="748"/>
                    <a:pt x="5439" y="751"/>
                    <a:pt x="5388" y="756"/>
                  </a:cubicBezTo>
                  <a:cubicBezTo>
                    <a:pt x="5136" y="284"/>
                    <a:pt x="4663" y="0"/>
                    <a:pt x="4096" y="0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-57903500" y="3798700"/>
              <a:ext cx="204800" cy="110675"/>
            </a:xfrm>
            <a:custGeom>
              <a:avLst/>
              <a:gdLst/>
              <a:ahLst/>
              <a:cxnLst/>
              <a:rect l="l" t="t" r="r" b="b"/>
              <a:pathLst>
                <a:path w="8192" h="4427" extrusionOk="0">
                  <a:moveTo>
                    <a:pt x="5159" y="1001"/>
                  </a:moveTo>
                  <a:cubicBezTo>
                    <a:pt x="5254" y="1001"/>
                    <a:pt x="5340" y="1040"/>
                    <a:pt x="5388" y="1119"/>
                  </a:cubicBezTo>
                  <a:cubicBezTo>
                    <a:pt x="5545" y="1245"/>
                    <a:pt x="5545" y="1465"/>
                    <a:pt x="5388" y="1654"/>
                  </a:cubicBezTo>
                  <a:cubicBezTo>
                    <a:pt x="5041" y="2001"/>
                    <a:pt x="4569" y="2190"/>
                    <a:pt x="4096" y="2190"/>
                  </a:cubicBezTo>
                  <a:cubicBezTo>
                    <a:pt x="3623" y="2190"/>
                    <a:pt x="3119" y="2001"/>
                    <a:pt x="2804" y="1654"/>
                  </a:cubicBezTo>
                  <a:cubicBezTo>
                    <a:pt x="2647" y="1497"/>
                    <a:pt x="2647" y="1245"/>
                    <a:pt x="2804" y="1119"/>
                  </a:cubicBezTo>
                  <a:cubicBezTo>
                    <a:pt x="2883" y="1040"/>
                    <a:pt x="2978" y="1001"/>
                    <a:pt x="3068" y="1001"/>
                  </a:cubicBezTo>
                  <a:cubicBezTo>
                    <a:pt x="3159" y="1001"/>
                    <a:pt x="3245" y="1040"/>
                    <a:pt x="3308" y="1119"/>
                  </a:cubicBezTo>
                  <a:cubicBezTo>
                    <a:pt x="3529" y="1339"/>
                    <a:pt x="3812" y="1449"/>
                    <a:pt x="4096" y="1449"/>
                  </a:cubicBezTo>
                  <a:cubicBezTo>
                    <a:pt x="4380" y="1449"/>
                    <a:pt x="4663" y="1339"/>
                    <a:pt x="4884" y="1119"/>
                  </a:cubicBezTo>
                  <a:cubicBezTo>
                    <a:pt x="4962" y="1040"/>
                    <a:pt x="5065" y="1001"/>
                    <a:pt x="5159" y="1001"/>
                  </a:cubicBezTo>
                  <a:close/>
                  <a:moveTo>
                    <a:pt x="4080" y="0"/>
                  </a:moveTo>
                  <a:cubicBezTo>
                    <a:pt x="3371" y="0"/>
                    <a:pt x="2663" y="205"/>
                    <a:pt x="2048" y="615"/>
                  </a:cubicBezTo>
                  <a:cubicBezTo>
                    <a:pt x="1985" y="646"/>
                    <a:pt x="1922" y="678"/>
                    <a:pt x="1859" y="678"/>
                  </a:cubicBezTo>
                  <a:lnTo>
                    <a:pt x="0" y="678"/>
                  </a:lnTo>
                  <a:cubicBezTo>
                    <a:pt x="189" y="2788"/>
                    <a:pt x="1922" y="4427"/>
                    <a:pt x="4096" y="4427"/>
                  </a:cubicBezTo>
                  <a:cubicBezTo>
                    <a:pt x="6270" y="4427"/>
                    <a:pt x="8003" y="2788"/>
                    <a:pt x="8192" y="678"/>
                  </a:cubicBezTo>
                  <a:lnTo>
                    <a:pt x="6333" y="678"/>
                  </a:lnTo>
                  <a:cubicBezTo>
                    <a:pt x="6270" y="678"/>
                    <a:pt x="6175" y="646"/>
                    <a:pt x="6112" y="615"/>
                  </a:cubicBezTo>
                  <a:cubicBezTo>
                    <a:pt x="5498" y="205"/>
                    <a:pt x="4789" y="0"/>
                    <a:pt x="4080" y="0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-57679825" y="37266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1"/>
                  </a:cubicBezTo>
                  <a:cubicBezTo>
                    <a:pt x="757" y="757"/>
                    <a:pt x="442" y="284"/>
                    <a:pt x="1" y="1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32"/>
          <p:cNvGrpSpPr/>
          <p:nvPr/>
        </p:nvGrpSpPr>
        <p:grpSpPr>
          <a:xfrm>
            <a:off x="6075457" y="2542597"/>
            <a:ext cx="335513" cy="335645"/>
            <a:chOff x="-55987225" y="3591025"/>
            <a:chExt cx="317450" cy="317575"/>
          </a:xfrm>
        </p:grpSpPr>
        <p:sp>
          <p:nvSpPr>
            <p:cNvPr id="234" name="Google Shape;234;p32"/>
            <p:cNvSpPr/>
            <p:nvPr/>
          </p:nvSpPr>
          <p:spPr>
            <a:xfrm>
              <a:off x="-55950200" y="3740025"/>
              <a:ext cx="204800" cy="168575"/>
            </a:xfrm>
            <a:custGeom>
              <a:avLst/>
              <a:gdLst/>
              <a:ahLst/>
              <a:cxnLst/>
              <a:rect l="l" t="t" r="r" b="b"/>
              <a:pathLst>
                <a:path w="8192" h="6743" extrusionOk="0">
                  <a:moveTo>
                    <a:pt x="2647" y="756"/>
                  </a:moveTo>
                  <a:cubicBezTo>
                    <a:pt x="2836" y="756"/>
                    <a:pt x="2994" y="914"/>
                    <a:pt x="2994" y="1103"/>
                  </a:cubicBezTo>
                  <a:cubicBezTo>
                    <a:pt x="2994" y="1323"/>
                    <a:pt x="2836" y="1449"/>
                    <a:pt x="2647" y="1449"/>
                  </a:cubicBezTo>
                  <a:cubicBezTo>
                    <a:pt x="2458" y="1449"/>
                    <a:pt x="2301" y="1323"/>
                    <a:pt x="2301" y="1103"/>
                  </a:cubicBezTo>
                  <a:cubicBezTo>
                    <a:pt x="2238" y="914"/>
                    <a:pt x="2395" y="756"/>
                    <a:pt x="2647" y="756"/>
                  </a:cubicBezTo>
                  <a:close/>
                  <a:moveTo>
                    <a:pt x="5609" y="756"/>
                  </a:moveTo>
                  <a:cubicBezTo>
                    <a:pt x="5798" y="756"/>
                    <a:pt x="5955" y="914"/>
                    <a:pt x="5955" y="1103"/>
                  </a:cubicBezTo>
                  <a:cubicBezTo>
                    <a:pt x="5955" y="1323"/>
                    <a:pt x="5798" y="1449"/>
                    <a:pt x="5609" y="1449"/>
                  </a:cubicBezTo>
                  <a:cubicBezTo>
                    <a:pt x="5388" y="1449"/>
                    <a:pt x="5262" y="1323"/>
                    <a:pt x="5262" y="1103"/>
                  </a:cubicBezTo>
                  <a:cubicBezTo>
                    <a:pt x="5231" y="914"/>
                    <a:pt x="5388" y="756"/>
                    <a:pt x="5609" y="756"/>
                  </a:cubicBezTo>
                  <a:close/>
                  <a:moveTo>
                    <a:pt x="5160" y="3316"/>
                  </a:moveTo>
                  <a:cubicBezTo>
                    <a:pt x="5254" y="3316"/>
                    <a:pt x="5341" y="3355"/>
                    <a:pt x="5388" y="3434"/>
                  </a:cubicBezTo>
                  <a:cubicBezTo>
                    <a:pt x="5546" y="3592"/>
                    <a:pt x="5546" y="3812"/>
                    <a:pt x="5388" y="3938"/>
                  </a:cubicBezTo>
                  <a:cubicBezTo>
                    <a:pt x="5041" y="4285"/>
                    <a:pt x="4569" y="4505"/>
                    <a:pt x="4065" y="4505"/>
                  </a:cubicBezTo>
                  <a:cubicBezTo>
                    <a:pt x="3561" y="4505"/>
                    <a:pt x="3088" y="4285"/>
                    <a:pt x="2773" y="3938"/>
                  </a:cubicBezTo>
                  <a:cubicBezTo>
                    <a:pt x="2616" y="3781"/>
                    <a:pt x="2616" y="3560"/>
                    <a:pt x="2773" y="3434"/>
                  </a:cubicBezTo>
                  <a:cubicBezTo>
                    <a:pt x="2868" y="3355"/>
                    <a:pt x="2970" y="3316"/>
                    <a:pt x="3065" y="3316"/>
                  </a:cubicBezTo>
                  <a:cubicBezTo>
                    <a:pt x="3159" y="3316"/>
                    <a:pt x="3246" y="3355"/>
                    <a:pt x="3309" y="3434"/>
                  </a:cubicBezTo>
                  <a:cubicBezTo>
                    <a:pt x="3529" y="3655"/>
                    <a:pt x="3813" y="3765"/>
                    <a:pt x="4096" y="3765"/>
                  </a:cubicBezTo>
                  <a:cubicBezTo>
                    <a:pt x="4380" y="3765"/>
                    <a:pt x="4663" y="3655"/>
                    <a:pt x="4884" y="3434"/>
                  </a:cubicBezTo>
                  <a:cubicBezTo>
                    <a:pt x="4963" y="3355"/>
                    <a:pt x="5065" y="3316"/>
                    <a:pt x="5160" y="3316"/>
                  </a:cubicBezTo>
                  <a:close/>
                  <a:moveTo>
                    <a:pt x="1" y="0"/>
                  </a:moveTo>
                  <a:lnTo>
                    <a:pt x="1" y="2615"/>
                  </a:lnTo>
                  <a:cubicBezTo>
                    <a:pt x="1" y="4852"/>
                    <a:pt x="1859" y="6742"/>
                    <a:pt x="4096" y="6742"/>
                  </a:cubicBezTo>
                  <a:cubicBezTo>
                    <a:pt x="6333" y="6742"/>
                    <a:pt x="8192" y="4883"/>
                    <a:pt x="8192" y="2615"/>
                  </a:cubicBezTo>
                  <a:lnTo>
                    <a:pt x="8192" y="0"/>
                  </a:ln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-55967525" y="3591025"/>
              <a:ext cx="297750" cy="131700"/>
            </a:xfrm>
            <a:custGeom>
              <a:avLst/>
              <a:gdLst/>
              <a:ahLst/>
              <a:cxnLst/>
              <a:rect l="l" t="t" r="r" b="b"/>
              <a:pathLst>
                <a:path w="11910" h="5268" extrusionOk="0">
                  <a:moveTo>
                    <a:pt x="4810" y="0"/>
                  </a:moveTo>
                  <a:cubicBezTo>
                    <a:pt x="4730" y="0"/>
                    <a:pt x="4650" y="2"/>
                    <a:pt x="4569" y="6"/>
                  </a:cubicBezTo>
                  <a:cubicBezTo>
                    <a:pt x="1954" y="163"/>
                    <a:pt x="1" y="2463"/>
                    <a:pt x="1" y="5047"/>
                  </a:cubicBezTo>
                  <a:cubicBezTo>
                    <a:pt x="1" y="5173"/>
                    <a:pt x="64" y="5267"/>
                    <a:pt x="190" y="5267"/>
                  </a:cubicBezTo>
                  <a:lnTo>
                    <a:pt x="2994" y="5267"/>
                  </a:lnTo>
                  <a:lnTo>
                    <a:pt x="2994" y="4920"/>
                  </a:lnTo>
                  <a:cubicBezTo>
                    <a:pt x="2994" y="4259"/>
                    <a:pt x="3498" y="3818"/>
                    <a:pt x="4096" y="3818"/>
                  </a:cubicBezTo>
                  <a:lnTo>
                    <a:pt x="5577" y="3818"/>
                  </a:lnTo>
                  <a:cubicBezTo>
                    <a:pt x="6207" y="3818"/>
                    <a:pt x="6680" y="4322"/>
                    <a:pt x="6680" y="4920"/>
                  </a:cubicBezTo>
                  <a:lnTo>
                    <a:pt x="6680" y="5267"/>
                  </a:lnTo>
                  <a:lnTo>
                    <a:pt x="11563" y="5267"/>
                  </a:lnTo>
                  <a:cubicBezTo>
                    <a:pt x="11752" y="5267"/>
                    <a:pt x="11909" y="5110"/>
                    <a:pt x="11909" y="4920"/>
                  </a:cubicBezTo>
                  <a:cubicBezTo>
                    <a:pt x="11909" y="4637"/>
                    <a:pt x="11752" y="4479"/>
                    <a:pt x="11563" y="4479"/>
                  </a:cubicBezTo>
                  <a:lnTo>
                    <a:pt x="9673" y="4479"/>
                  </a:lnTo>
                  <a:cubicBezTo>
                    <a:pt x="9489" y="1943"/>
                    <a:pt x="7380" y="0"/>
                    <a:pt x="4810" y="0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-55875375" y="3703000"/>
              <a:ext cx="55950" cy="17350"/>
            </a:xfrm>
            <a:custGeom>
              <a:avLst/>
              <a:gdLst/>
              <a:ahLst/>
              <a:cxnLst/>
              <a:rect l="l" t="t" r="r" b="b"/>
              <a:pathLst>
                <a:path w="2238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694"/>
                  </a:lnTo>
                  <a:lnTo>
                    <a:pt x="2238" y="694"/>
                  </a:lnTo>
                  <a:lnTo>
                    <a:pt x="2238" y="347"/>
                  </a:lnTo>
                  <a:cubicBezTo>
                    <a:pt x="2238" y="158"/>
                    <a:pt x="2080" y="0"/>
                    <a:pt x="1859" y="0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-55987225" y="3746325"/>
              <a:ext cx="18150" cy="63825"/>
            </a:xfrm>
            <a:custGeom>
              <a:avLst/>
              <a:gdLst/>
              <a:ahLst/>
              <a:cxnLst/>
              <a:rect l="l" t="t" r="r" b="b"/>
              <a:pathLst>
                <a:path w="726" h="2553" extrusionOk="0">
                  <a:moveTo>
                    <a:pt x="726" y="0"/>
                  </a:moveTo>
                  <a:cubicBezTo>
                    <a:pt x="253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26" y="2552"/>
                  </a:cubicBezTo>
                  <a:lnTo>
                    <a:pt x="726" y="0"/>
                  </a:ln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-55725725" y="374552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269"/>
                    <a:pt x="757" y="1796"/>
                    <a:pt x="757" y="1229"/>
                  </a:cubicBezTo>
                  <a:cubicBezTo>
                    <a:pt x="757" y="725"/>
                    <a:pt x="442" y="253"/>
                    <a:pt x="1" y="1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32"/>
          <p:cNvGrpSpPr/>
          <p:nvPr/>
        </p:nvGrpSpPr>
        <p:grpSpPr>
          <a:xfrm>
            <a:off x="5543213" y="2752366"/>
            <a:ext cx="337178" cy="337178"/>
            <a:chOff x="-55988800" y="3982600"/>
            <a:chExt cx="319025" cy="319025"/>
          </a:xfrm>
        </p:grpSpPr>
        <p:sp>
          <p:nvSpPr>
            <p:cNvPr id="240" name="Google Shape;240;p32"/>
            <p:cNvSpPr/>
            <p:nvPr/>
          </p:nvSpPr>
          <p:spPr>
            <a:xfrm>
              <a:off x="-55791875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1859" y="1"/>
                  </a:moveTo>
                  <a:cubicBezTo>
                    <a:pt x="1071" y="1"/>
                    <a:pt x="410" y="379"/>
                    <a:pt x="0" y="977"/>
                  </a:cubicBezTo>
                  <a:cubicBezTo>
                    <a:pt x="1512" y="1450"/>
                    <a:pt x="2647" y="2647"/>
                    <a:pt x="3119" y="4096"/>
                  </a:cubicBezTo>
                  <a:cubicBezTo>
                    <a:pt x="3718" y="3687"/>
                    <a:pt x="4096" y="3025"/>
                    <a:pt x="4096" y="2237"/>
                  </a:cubicBezTo>
                  <a:cubicBezTo>
                    <a:pt x="4096" y="1009"/>
                    <a:pt x="3119" y="1"/>
                    <a:pt x="1859" y="1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-55969100" y="3982600"/>
              <a:ext cx="102400" cy="102425"/>
            </a:xfrm>
            <a:custGeom>
              <a:avLst/>
              <a:gdLst/>
              <a:ahLst/>
              <a:cxnLst/>
              <a:rect l="l" t="t" r="r" b="b"/>
              <a:pathLst>
                <a:path w="4096" h="4097" extrusionOk="0">
                  <a:moveTo>
                    <a:pt x="2269" y="1"/>
                  </a:moveTo>
                  <a:cubicBezTo>
                    <a:pt x="1040" y="1"/>
                    <a:pt x="1" y="977"/>
                    <a:pt x="1" y="2237"/>
                  </a:cubicBezTo>
                  <a:cubicBezTo>
                    <a:pt x="1" y="2994"/>
                    <a:pt x="410" y="3687"/>
                    <a:pt x="1009" y="4096"/>
                  </a:cubicBezTo>
                  <a:cubicBezTo>
                    <a:pt x="1481" y="2647"/>
                    <a:pt x="2647" y="1450"/>
                    <a:pt x="4096" y="977"/>
                  </a:cubicBezTo>
                  <a:cubicBezTo>
                    <a:pt x="3718" y="379"/>
                    <a:pt x="3057" y="1"/>
                    <a:pt x="2269" y="1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-5581945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2" y="0"/>
                  </a:moveTo>
                  <a:lnTo>
                    <a:pt x="32" y="1103"/>
                  </a:lnTo>
                  <a:cubicBezTo>
                    <a:pt x="1" y="2521"/>
                    <a:pt x="1198" y="3686"/>
                    <a:pt x="2615" y="3686"/>
                  </a:cubicBezTo>
                  <a:lnTo>
                    <a:pt x="3718" y="3686"/>
                  </a:lnTo>
                  <a:cubicBezTo>
                    <a:pt x="3529" y="1733"/>
                    <a:pt x="1985" y="158"/>
                    <a:pt x="32" y="0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-55930500" y="4021200"/>
              <a:ext cx="92950" cy="92175"/>
            </a:xfrm>
            <a:custGeom>
              <a:avLst/>
              <a:gdLst/>
              <a:ahLst/>
              <a:cxnLst/>
              <a:rect l="l" t="t" r="r" b="b"/>
              <a:pathLst>
                <a:path w="3718" h="3687" extrusionOk="0">
                  <a:moveTo>
                    <a:pt x="3718" y="0"/>
                  </a:moveTo>
                  <a:cubicBezTo>
                    <a:pt x="1733" y="158"/>
                    <a:pt x="158" y="1733"/>
                    <a:pt x="0" y="3686"/>
                  </a:cubicBezTo>
                  <a:lnTo>
                    <a:pt x="1103" y="3686"/>
                  </a:lnTo>
                  <a:cubicBezTo>
                    <a:pt x="2552" y="3686"/>
                    <a:pt x="3718" y="2521"/>
                    <a:pt x="3718" y="1103"/>
                  </a:cubicBezTo>
                  <a:lnTo>
                    <a:pt x="3718" y="0"/>
                  </a:ln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-55988800" y="4086575"/>
              <a:ext cx="319025" cy="215050"/>
            </a:xfrm>
            <a:custGeom>
              <a:avLst/>
              <a:gdLst/>
              <a:ahLst/>
              <a:cxnLst/>
              <a:rect l="l" t="t" r="r" b="b"/>
              <a:pathLst>
                <a:path w="12761" h="8602" extrusionOk="0">
                  <a:moveTo>
                    <a:pt x="4884" y="2584"/>
                  </a:moveTo>
                  <a:cubicBezTo>
                    <a:pt x="5105" y="2584"/>
                    <a:pt x="5262" y="2741"/>
                    <a:pt x="5262" y="2930"/>
                  </a:cubicBezTo>
                  <a:cubicBezTo>
                    <a:pt x="5262" y="3119"/>
                    <a:pt x="5105" y="3277"/>
                    <a:pt x="4884" y="3277"/>
                  </a:cubicBezTo>
                  <a:cubicBezTo>
                    <a:pt x="4695" y="3277"/>
                    <a:pt x="4538" y="3151"/>
                    <a:pt x="4538" y="2930"/>
                  </a:cubicBezTo>
                  <a:cubicBezTo>
                    <a:pt x="4538" y="2741"/>
                    <a:pt x="4695" y="2584"/>
                    <a:pt x="4884" y="2584"/>
                  </a:cubicBezTo>
                  <a:close/>
                  <a:moveTo>
                    <a:pt x="7877" y="2615"/>
                  </a:moveTo>
                  <a:cubicBezTo>
                    <a:pt x="8098" y="2615"/>
                    <a:pt x="8255" y="2773"/>
                    <a:pt x="8255" y="2962"/>
                  </a:cubicBezTo>
                  <a:cubicBezTo>
                    <a:pt x="8287" y="3151"/>
                    <a:pt x="8129" y="3308"/>
                    <a:pt x="7877" y="3308"/>
                  </a:cubicBezTo>
                  <a:cubicBezTo>
                    <a:pt x="7688" y="3308"/>
                    <a:pt x="7531" y="3151"/>
                    <a:pt x="7531" y="2962"/>
                  </a:cubicBezTo>
                  <a:cubicBezTo>
                    <a:pt x="7531" y="2773"/>
                    <a:pt x="7688" y="2615"/>
                    <a:pt x="7877" y="2615"/>
                  </a:cubicBezTo>
                  <a:close/>
                  <a:moveTo>
                    <a:pt x="1104" y="4222"/>
                  </a:moveTo>
                  <a:cubicBezTo>
                    <a:pt x="1387" y="4568"/>
                    <a:pt x="1828" y="4820"/>
                    <a:pt x="2332" y="4820"/>
                  </a:cubicBezTo>
                  <a:cubicBezTo>
                    <a:pt x="2301" y="5199"/>
                    <a:pt x="1954" y="5577"/>
                    <a:pt x="1545" y="5577"/>
                  </a:cubicBezTo>
                  <a:cubicBezTo>
                    <a:pt x="1167" y="5577"/>
                    <a:pt x="789" y="5199"/>
                    <a:pt x="789" y="4820"/>
                  </a:cubicBezTo>
                  <a:cubicBezTo>
                    <a:pt x="789" y="4568"/>
                    <a:pt x="915" y="4348"/>
                    <a:pt x="1104" y="4222"/>
                  </a:cubicBezTo>
                  <a:close/>
                  <a:moveTo>
                    <a:pt x="11721" y="4222"/>
                  </a:moveTo>
                  <a:cubicBezTo>
                    <a:pt x="11910" y="4348"/>
                    <a:pt x="12036" y="4568"/>
                    <a:pt x="12036" y="4820"/>
                  </a:cubicBezTo>
                  <a:cubicBezTo>
                    <a:pt x="12036" y="5199"/>
                    <a:pt x="11721" y="5577"/>
                    <a:pt x="11280" y="5577"/>
                  </a:cubicBezTo>
                  <a:cubicBezTo>
                    <a:pt x="10870" y="5577"/>
                    <a:pt x="10492" y="5199"/>
                    <a:pt x="10492" y="4820"/>
                  </a:cubicBezTo>
                  <a:cubicBezTo>
                    <a:pt x="10965" y="4820"/>
                    <a:pt x="11437" y="4568"/>
                    <a:pt x="11721" y="4222"/>
                  </a:cubicBezTo>
                  <a:close/>
                  <a:moveTo>
                    <a:pt x="7460" y="5143"/>
                  </a:moveTo>
                  <a:cubicBezTo>
                    <a:pt x="7554" y="5143"/>
                    <a:pt x="7641" y="5183"/>
                    <a:pt x="7688" y="5262"/>
                  </a:cubicBezTo>
                  <a:cubicBezTo>
                    <a:pt x="7877" y="5356"/>
                    <a:pt x="7877" y="5608"/>
                    <a:pt x="7720" y="5766"/>
                  </a:cubicBezTo>
                  <a:cubicBezTo>
                    <a:pt x="7373" y="6112"/>
                    <a:pt x="6901" y="6301"/>
                    <a:pt x="6396" y="6301"/>
                  </a:cubicBezTo>
                  <a:cubicBezTo>
                    <a:pt x="5892" y="6301"/>
                    <a:pt x="5420" y="6112"/>
                    <a:pt x="5105" y="5766"/>
                  </a:cubicBezTo>
                  <a:cubicBezTo>
                    <a:pt x="4947" y="5608"/>
                    <a:pt x="4947" y="5356"/>
                    <a:pt x="5105" y="5262"/>
                  </a:cubicBezTo>
                  <a:cubicBezTo>
                    <a:pt x="5184" y="5183"/>
                    <a:pt x="5278" y="5143"/>
                    <a:pt x="5369" y="5143"/>
                  </a:cubicBezTo>
                  <a:cubicBezTo>
                    <a:pt x="5459" y="5143"/>
                    <a:pt x="5546" y="5183"/>
                    <a:pt x="5609" y="5262"/>
                  </a:cubicBezTo>
                  <a:cubicBezTo>
                    <a:pt x="5829" y="5466"/>
                    <a:pt x="6113" y="5569"/>
                    <a:pt x="6396" y="5569"/>
                  </a:cubicBezTo>
                  <a:cubicBezTo>
                    <a:pt x="6680" y="5569"/>
                    <a:pt x="6964" y="5466"/>
                    <a:pt x="7184" y="5262"/>
                  </a:cubicBezTo>
                  <a:cubicBezTo>
                    <a:pt x="7263" y="5183"/>
                    <a:pt x="7365" y="5143"/>
                    <a:pt x="7460" y="5143"/>
                  </a:cubicBezTo>
                  <a:close/>
                  <a:moveTo>
                    <a:pt x="6396" y="0"/>
                  </a:moveTo>
                  <a:cubicBezTo>
                    <a:pt x="5829" y="1071"/>
                    <a:pt x="4695" y="1828"/>
                    <a:pt x="3403" y="1828"/>
                  </a:cubicBezTo>
                  <a:lnTo>
                    <a:pt x="2301" y="1828"/>
                  </a:lnTo>
                  <a:cubicBezTo>
                    <a:pt x="1482" y="1828"/>
                    <a:pt x="757" y="2489"/>
                    <a:pt x="757" y="3308"/>
                  </a:cubicBezTo>
                  <a:lnTo>
                    <a:pt x="757" y="3529"/>
                  </a:lnTo>
                  <a:cubicBezTo>
                    <a:pt x="284" y="3781"/>
                    <a:pt x="1" y="4253"/>
                    <a:pt x="1" y="4820"/>
                  </a:cubicBezTo>
                  <a:cubicBezTo>
                    <a:pt x="1" y="5640"/>
                    <a:pt x="694" y="6301"/>
                    <a:pt x="1513" y="6301"/>
                  </a:cubicBezTo>
                  <a:cubicBezTo>
                    <a:pt x="1891" y="6301"/>
                    <a:pt x="2301" y="6144"/>
                    <a:pt x="2521" y="5923"/>
                  </a:cubicBezTo>
                  <a:cubicBezTo>
                    <a:pt x="3120" y="7467"/>
                    <a:pt x="4632" y="8601"/>
                    <a:pt x="6365" y="8601"/>
                  </a:cubicBezTo>
                  <a:cubicBezTo>
                    <a:pt x="8098" y="8601"/>
                    <a:pt x="9578" y="7467"/>
                    <a:pt x="10177" y="5923"/>
                  </a:cubicBezTo>
                  <a:cubicBezTo>
                    <a:pt x="10461" y="6144"/>
                    <a:pt x="10807" y="6301"/>
                    <a:pt x="11185" y="6301"/>
                  </a:cubicBezTo>
                  <a:cubicBezTo>
                    <a:pt x="12036" y="6301"/>
                    <a:pt x="12697" y="5640"/>
                    <a:pt x="12697" y="4820"/>
                  </a:cubicBezTo>
                  <a:cubicBezTo>
                    <a:pt x="12760" y="4253"/>
                    <a:pt x="12445" y="3749"/>
                    <a:pt x="12036" y="3529"/>
                  </a:cubicBezTo>
                  <a:lnTo>
                    <a:pt x="12036" y="3308"/>
                  </a:lnTo>
                  <a:cubicBezTo>
                    <a:pt x="12036" y="2489"/>
                    <a:pt x="11311" y="1828"/>
                    <a:pt x="10492" y="1828"/>
                  </a:cubicBezTo>
                  <a:lnTo>
                    <a:pt x="9389" y="1828"/>
                  </a:lnTo>
                  <a:cubicBezTo>
                    <a:pt x="8098" y="1828"/>
                    <a:pt x="6932" y="1071"/>
                    <a:pt x="6396" y="0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32"/>
          <p:cNvGrpSpPr/>
          <p:nvPr/>
        </p:nvGrpSpPr>
        <p:grpSpPr>
          <a:xfrm>
            <a:off x="5972069" y="3141612"/>
            <a:ext cx="336332" cy="336332"/>
            <a:chOff x="-57568775" y="3198925"/>
            <a:chExt cx="318225" cy="318225"/>
          </a:xfrm>
        </p:grpSpPr>
        <p:sp>
          <p:nvSpPr>
            <p:cNvPr id="246" name="Google Shape;246;p32"/>
            <p:cNvSpPr/>
            <p:nvPr/>
          </p:nvSpPr>
          <p:spPr>
            <a:xfrm>
              <a:off x="-57530950" y="3373775"/>
              <a:ext cx="18125" cy="64600"/>
            </a:xfrm>
            <a:custGeom>
              <a:avLst/>
              <a:gdLst/>
              <a:ahLst/>
              <a:cxnLst/>
              <a:rect l="l" t="t" r="r" b="b"/>
              <a:pathLst>
                <a:path w="725" h="2584" extrusionOk="0">
                  <a:moveTo>
                    <a:pt x="725" y="0"/>
                  </a:moveTo>
                  <a:cubicBezTo>
                    <a:pt x="315" y="284"/>
                    <a:pt x="0" y="725"/>
                    <a:pt x="0" y="1261"/>
                  </a:cubicBezTo>
                  <a:lnTo>
                    <a:pt x="0" y="1324"/>
                  </a:lnTo>
                  <a:cubicBezTo>
                    <a:pt x="0" y="1859"/>
                    <a:pt x="315" y="2332"/>
                    <a:pt x="725" y="2584"/>
                  </a:cubicBezTo>
                  <a:lnTo>
                    <a:pt x="725" y="1576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-57568775" y="3406850"/>
              <a:ext cx="99275" cy="110300"/>
            </a:xfrm>
            <a:custGeom>
              <a:avLst/>
              <a:gdLst/>
              <a:ahLst/>
              <a:cxnLst/>
              <a:rect l="l" t="t" r="r" b="b"/>
              <a:pathLst>
                <a:path w="3971" h="4412" extrusionOk="0">
                  <a:moveTo>
                    <a:pt x="757" y="1"/>
                  </a:moveTo>
                  <a:cubicBezTo>
                    <a:pt x="285" y="473"/>
                    <a:pt x="1" y="1103"/>
                    <a:pt x="1" y="1796"/>
                  </a:cubicBezTo>
                  <a:cubicBezTo>
                    <a:pt x="1" y="3246"/>
                    <a:pt x="1198" y="4411"/>
                    <a:pt x="2616" y="4411"/>
                  </a:cubicBezTo>
                  <a:cubicBezTo>
                    <a:pt x="3120" y="4411"/>
                    <a:pt x="3561" y="4254"/>
                    <a:pt x="3971" y="4002"/>
                  </a:cubicBezTo>
                  <a:cubicBezTo>
                    <a:pt x="3435" y="3561"/>
                    <a:pt x="2994" y="2962"/>
                    <a:pt x="2710" y="2363"/>
                  </a:cubicBezTo>
                  <a:lnTo>
                    <a:pt x="1891" y="1891"/>
                  </a:lnTo>
                  <a:cubicBezTo>
                    <a:pt x="1230" y="1481"/>
                    <a:pt x="789" y="788"/>
                    <a:pt x="757" y="1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-57494725" y="3254850"/>
              <a:ext cx="207175" cy="262300"/>
            </a:xfrm>
            <a:custGeom>
              <a:avLst/>
              <a:gdLst/>
              <a:ahLst/>
              <a:cxnLst/>
              <a:rect l="l" t="t" r="r" b="b"/>
              <a:pathLst>
                <a:path w="8287" h="10492" extrusionOk="0">
                  <a:moveTo>
                    <a:pt x="2647" y="5293"/>
                  </a:moveTo>
                  <a:cubicBezTo>
                    <a:pt x="2836" y="5293"/>
                    <a:pt x="2993" y="5451"/>
                    <a:pt x="2993" y="5640"/>
                  </a:cubicBezTo>
                  <a:cubicBezTo>
                    <a:pt x="2993" y="5829"/>
                    <a:pt x="2836" y="5986"/>
                    <a:pt x="2647" y="5986"/>
                  </a:cubicBezTo>
                  <a:cubicBezTo>
                    <a:pt x="2628" y="5989"/>
                    <a:pt x="2609" y="5990"/>
                    <a:pt x="2592" y="5990"/>
                  </a:cubicBezTo>
                  <a:cubicBezTo>
                    <a:pt x="2400" y="5990"/>
                    <a:pt x="2269" y="5841"/>
                    <a:pt x="2269" y="5640"/>
                  </a:cubicBezTo>
                  <a:cubicBezTo>
                    <a:pt x="2269" y="5451"/>
                    <a:pt x="2426" y="5293"/>
                    <a:pt x="2647" y="5293"/>
                  </a:cubicBezTo>
                  <a:close/>
                  <a:moveTo>
                    <a:pt x="5640" y="5324"/>
                  </a:moveTo>
                  <a:cubicBezTo>
                    <a:pt x="5829" y="5324"/>
                    <a:pt x="5986" y="5482"/>
                    <a:pt x="5986" y="5671"/>
                  </a:cubicBezTo>
                  <a:cubicBezTo>
                    <a:pt x="6018" y="5860"/>
                    <a:pt x="5860" y="6018"/>
                    <a:pt x="5640" y="6018"/>
                  </a:cubicBezTo>
                  <a:cubicBezTo>
                    <a:pt x="5419" y="6018"/>
                    <a:pt x="5262" y="5860"/>
                    <a:pt x="5262" y="5671"/>
                  </a:cubicBezTo>
                  <a:cubicBezTo>
                    <a:pt x="5262" y="5482"/>
                    <a:pt x="5419" y="5324"/>
                    <a:pt x="5640" y="5324"/>
                  </a:cubicBezTo>
                  <a:close/>
                  <a:moveTo>
                    <a:pt x="5191" y="7845"/>
                  </a:moveTo>
                  <a:cubicBezTo>
                    <a:pt x="5285" y="7845"/>
                    <a:pt x="5372" y="7876"/>
                    <a:pt x="5419" y="7939"/>
                  </a:cubicBezTo>
                  <a:cubicBezTo>
                    <a:pt x="5640" y="8065"/>
                    <a:pt x="5640" y="8317"/>
                    <a:pt x="5482" y="8475"/>
                  </a:cubicBezTo>
                  <a:cubicBezTo>
                    <a:pt x="5104" y="8822"/>
                    <a:pt x="4632" y="9011"/>
                    <a:pt x="4128" y="9011"/>
                  </a:cubicBezTo>
                  <a:cubicBezTo>
                    <a:pt x="3624" y="9011"/>
                    <a:pt x="3151" y="8822"/>
                    <a:pt x="2836" y="8475"/>
                  </a:cubicBezTo>
                  <a:cubicBezTo>
                    <a:pt x="2678" y="8317"/>
                    <a:pt x="2678" y="8065"/>
                    <a:pt x="2836" y="7939"/>
                  </a:cubicBezTo>
                  <a:cubicBezTo>
                    <a:pt x="2915" y="7876"/>
                    <a:pt x="3009" y="7845"/>
                    <a:pt x="3100" y="7845"/>
                  </a:cubicBezTo>
                  <a:cubicBezTo>
                    <a:pt x="3190" y="7845"/>
                    <a:pt x="3277" y="7876"/>
                    <a:pt x="3340" y="7939"/>
                  </a:cubicBezTo>
                  <a:cubicBezTo>
                    <a:pt x="3561" y="8160"/>
                    <a:pt x="3844" y="8270"/>
                    <a:pt x="4128" y="8270"/>
                  </a:cubicBezTo>
                  <a:cubicBezTo>
                    <a:pt x="4411" y="8270"/>
                    <a:pt x="4695" y="8160"/>
                    <a:pt x="4915" y="7939"/>
                  </a:cubicBezTo>
                  <a:cubicBezTo>
                    <a:pt x="4994" y="7876"/>
                    <a:pt x="5096" y="7845"/>
                    <a:pt x="5191" y="7845"/>
                  </a:cubicBezTo>
                  <a:close/>
                  <a:moveTo>
                    <a:pt x="1796" y="0"/>
                  </a:moveTo>
                  <a:cubicBezTo>
                    <a:pt x="1670" y="126"/>
                    <a:pt x="1135" y="504"/>
                    <a:pt x="1072" y="630"/>
                  </a:cubicBezTo>
                  <a:cubicBezTo>
                    <a:pt x="442" y="1260"/>
                    <a:pt x="0" y="2363"/>
                    <a:pt x="0" y="3403"/>
                  </a:cubicBezTo>
                  <a:lnTo>
                    <a:pt x="0" y="6396"/>
                  </a:lnTo>
                  <a:cubicBezTo>
                    <a:pt x="0" y="8632"/>
                    <a:pt x="1859" y="10491"/>
                    <a:pt x="4128" y="10491"/>
                  </a:cubicBezTo>
                  <a:cubicBezTo>
                    <a:pt x="6427" y="10491"/>
                    <a:pt x="8286" y="8632"/>
                    <a:pt x="8286" y="6396"/>
                  </a:cubicBezTo>
                  <a:lnTo>
                    <a:pt x="8286" y="4505"/>
                  </a:lnTo>
                  <a:cubicBezTo>
                    <a:pt x="8157" y="4513"/>
                    <a:pt x="8028" y="4517"/>
                    <a:pt x="7899" y="4517"/>
                  </a:cubicBezTo>
                  <a:cubicBezTo>
                    <a:pt x="6396" y="4517"/>
                    <a:pt x="4939" y="4009"/>
                    <a:pt x="3750" y="2993"/>
                  </a:cubicBezTo>
                  <a:cubicBezTo>
                    <a:pt x="2804" y="2206"/>
                    <a:pt x="2174" y="1103"/>
                    <a:pt x="1796" y="0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-57269475" y="3372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1"/>
                  </a:moveTo>
                  <a:lnTo>
                    <a:pt x="1" y="2553"/>
                  </a:lnTo>
                  <a:cubicBezTo>
                    <a:pt x="442" y="2301"/>
                    <a:pt x="757" y="1828"/>
                    <a:pt x="757" y="1261"/>
                  </a:cubicBezTo>
                  <a:cubicBezTo>
                    <a:pt x="757" y="757"/>
                    <a:pt x="473" y="284"/>
                    <a:pt x="1" y="1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-57436450" y="3198925"/>
              <a:ext cx="185900" cy="154400"/>
            </a:xfrm>
            <a:custGeom>
              <a:avLst/>
              <a:gdLst/>
              <a:ahLst/>
              <a:cxnLst/>
              <a:rect l="l" t="t" r="r" b="b"/>
              <a:pathLst>
                <a:path w="7436" h="6176" extrusionOk="0">
                  <a:moveTo>
                    <a:pt x="1828" y="0"/>
                  </a:moveTo>
                  <a:cubicBezTo>
                    <a:pt x="1198" y="0"/>
                    <a:pt x="568" y="126"/>
                    <a:pt x="1" y="315"/>
                  </a:cubicBezTo>
                  <a:cubicBezTo>
                    <a:pt x="1" y="977"/>
                    <a:pt x="127" y="1639"/>
                    <a:pt x="316" y="2237"/>
                  </a:cubicBezTo>
                  <a:cubicBezTo>
                    <a:pt x="631" y="3151"/>
                    <a:pt x="1167" y="3970"/>
                    <a:pt x="1923" y="4600"/>
                  </a:cubicBezTo>
                  <a:cubicBezTo>
                    <a:pt x="2710" y="5262"/>
                    <a:pt x="3655" y="5734"/>
                    <a:pt x="4632" y="5892"/>
                  </a:cubicBezTo>
                  <a:cubicBezTo>
                    <a:pt x="5073" y="5976"/>
                    <a:pt x="5262" y="5976"/>
                    <a:pt x="5507" y="5976"/>
                  </a:cubicBezTo>
                  <a:lnTo>
                    <a:pt x="5507" y="5976"/>
                  </a:lnTo>
                  <a:cubicBezTo>
                    <a:pt x="5630" y="5976"/>
                    <a:pt x="5766" y="5976"/>
                    <a:pt x="5955" y="5986"/>
                  </a:cubicBezTo>
                  <a:lnTo>
                    <a:pt x="6680" y="5986"/>
                  </a:lnTo>
                  <a:cubicBezTo>
                    <a:pt x="6963" y="5986"/>
                    <a:pt x="7215" y="6049"/>
                    <a:pt x="7436" y="6175"/>
                  </a:cubicBezTo>
                  <a:lnTo>
                    <a:pt x="7436" y="5671"/>
                  </a:lnTo>
                  <a:lnTo>
                    <a:pt x="7436" y="5640"/>
                  </a:lnTo>
                  <a:cubicBezTo>
                    <a:pt x="7436" y="2552"/>
                    <a:pt x="4916" y="0"/>
                    <a:pt x="1828" y="0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-57532525" y="3215450"/>
              <a:ext cx="77975" cy="148900"/>
            </a:xfrm>
            <a:custGeom>
              <a:avLst/>
              <a:gdLst/>
              <a:ahLst/>
              <a:cxnLst/>
              <a:rect l="l" t="t" r="r" b="b"/>
              <a:pathLst>
                <a:path w="3119" h="5956" extrusionOk="0">
                  <a:moveTo>
                    <a:pt x="3056" y="1"/>
                  </a:moveTo>
                  <a:cubicBezTo>
                    <a:pt x="1260" y="946"/>
                    <a:pt x="0" y="2836"/>
                    <a:pt x="0" y="5010"/>
                  </a:cubicBezTo>
                  <a:lnTo>
                    <a:pt x="0" y="5199"/>
                  </a:lnTo>
                  <a:lnTo>
                    <a:pt x="0" y="5955"/>
                  </a:lnTo>
                  <a:lnTo>
                    <a:pt x="63" y="5955"/>
                  </a:lnTo>
                  <a:cubicBezTo>
                    <a:pt x="158" y="5829"/>
                    <a:pt x="284" y="5766"/>
                    <a:pt x="410" y="5672"/>
                  </a:cubicBezTo>
                  <a:lnTo>
                    <a:pt x="788" y="5451"/>
                  </a:lnTo>
                  <a:lnTo>
                    <a:pt x="788" y="4601"/>
                  </a:lnTo>
                  <a:cubicBezTo>
                    <a:pt x="914" y="3088"/>
                    <a:pt x="1828" y="1576"/>
                    <a:pt x="3119" y="789"/>
                  </a:cubicBezTo>
                  <a:cubicBezTo>
                    <a:pt x="3088" y="505"/>
                    <a:pt x="3056" y="253"/>
                    <a:pt x="3056" y="1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32"/>
          <p:cNvGrpSpPr/>
          <p:nvPr/>
        </p:nvGrpSpPr>
        <p:grpSpPr>
          <a:xfrm>
            <a:off x="6184999" y="3636824"/>
            <a:ext cx="336332" cy="334667"/>
            <a:chOff x="-55202750" y="3198925"/>
            <a:chExt cx="318225" cy="316650"/>
          </a:xfrm>
        </p:grpSpPr>
        <p:sp>
          <p:nvSpPr>
            <p:cNvPr id="253" name="Google Shape;253;p32"/>
            <p:cNvSpPr/>
            <p:nvPr/>
          </p:nvSpPr>
          <p:spPr>
            <a:xfrm>
              <a:off x="-55130275" y="3293425"/>
              <a:ext cx="167775" cy="168575"/>
            </a:xfrm>
            <a:custGeom>
              <a:avLst/>
              <a:gdLst/>
              <a:ahLst/>
              <a:cxnLst/>
              <a:rect l="l" t="t" r="r" b="b"/>
              <a:pathLst>
                <a:path w="6711" h="6743" extrusionOk="0">
                  <a:moveTo>
                    <a:pt x="1891" y="2238"/>
                  </a:moveTo>
                  <a:cubicBezTo>
                    <a:pt x="2111" y="2238"/>
                    <a:pt x="2269" y="2395"/>
                    <a:pt x="2269" y="2584"/>
                  </a:cubicBezTo>
                  <a:cubicBezTo>
                    <a:pt x="2269" y="2805"/>
                    <a:pt x="2111" y="2962"/>
                    <a:pt x="1891" y="2962"/>
                  </a:cubicBezTo>
                  <a:cubicBezTo>
                    <a:pt x="1702" y="2962"/>
                    <a:pt x="1544" y="2836"/>
                    <a:pt x="1544" y="2584"/>
                  </a:cubicBezTo>
                  <a:cubicBezTo>
                    <a:pt x="1544" y="2395"/>
                    <a:pt x="1702" y="2238"/>
                    <a:pt x="1891" y="2238"/>
                  </a:cubicBezTo>
                  <a:close/>
                  <a:moveTo>
                    <a:pt x="4884" y="2269"/>
                  </a:moveTo>
                  <a:cubicBezTo>
                    <a:pt x="5104" y="2269"/>
                    <a:pt x="5262" y="2427"/>
                    <a:pt x="5262" y="2647"/>
                  </a:cubicBezTo>
                  <a:cubicBezTo>
                    <a:pt x="5262" y="2836"/>
                    <a:pt x="5104" y="2994"/>
                    <a:pt x="4884" y="2994"/>
                  </a:cubicBezTo>
                  <a:cubicBezTo>
                    <a:pt x="4695" y="2994"/>
                    <a:pt x="4537" y="2836"/>
                    <a:pt x="4537" y="2647"/>
                  </a:cubicBezTo>
                  <a:cubicBezTo>
                    <a:pt x="4537" y="2427"/>
                    <a:pt x="4695" y="2269"/>
                    <a:pt x="4884" y="2269"/>
                  </a:cubicBezTo>
                  <a:close/>
                  <a:moveTo>
                    <a:pt x="4454" y="4798"/>
                  </a:moveTo>
                  <a:cubicBezTo>
                    <a:pt x="4545" y="4798"/>
                    <a:pt x="4632" y="4837"/>
                    <a:pt x="4695" y="4916"/>
                  </a:cubicBezTo>
                  <a:cubicBezTo>
                    <a:pt x="4852" y="5042"/>
                    <a:pt x="4852" y="5262"/>
                    <a:pt x="4726" y="5420"/>
                  </a:cubicBezTo>
                  <a:cubicBezTo>
                    <a:pt x="4380" y="5798"/>
                    <a:pt x="3907" y="5987"/>
                    <a:pt x="3403" y="5987"/>
                  </a:cubicBezTo>
                  <a:cubicBezTo>
                    <a:pt x="2899" y="5987"/>
                    <a:pt x="2426" y="5798"/>
                    <a:pt x="2111" y="5420"/>
                  </a:cubicBezTo>
                  <a:cubicBezTo>
                    <a:pt x="1954" y="5262"/>
                    <a:pt x="1954" y="5042"/>
                    <a:pt x="2111" y="4916"/>
                  </a:cubicBezTo>
                  <a:cubicBezTo>
                    <a:pt x="2190" y="4837"/>
                    <a:pt x="2284" y="4798"/>
                    <a:pt x="2375" y="4798"/>
                  </a:cubicBezTo>
                  <a:cubicBezTo>
                    <a:pt x="2466" y="4798"/>
                    <a:pt x="2552" y="4837"/>
                    <a:pt x="2615" y="4916"/>
                  </a:cubicBezTo>
                  <a:cubicBezTo>
                    <a:pt x="2836" y="5136"/>
                    <a:pt x="3119" y="5246"/>
                    <a:pt x="3403" y="5246"/>
                  </a:cubicBezTo>
                  <a:cubicBezTo>
                    <a:pt x="3686" y="5246"/>
                    <a:pt x="3970" y="5136"/>
                    <a:pt x="4191" y="4916"/>
                  </a:cubicBezTo>
                  <a:cubicBezTo>
                    <a:pt x="4269" y="4837"/>
                    <a:pt x="4364" y="4798"/>
                    <a:pt x="4454" y="4798"/>
                  </a:cubicBezTo>
                  <a:close/>
                  <a:moveTo>
                    <a:pt x="3403" y="1"/>
                  </a:moveTo>
                  <a:cubicBezTo>
                    <a:pt x="2773" y="1261"/>
                    <a:pt x="1513" y="2112"/>
                    <a:pt x="63" y="2238"/>
                  </a:cubicBezTo>
                  <a:cubicBezTo>
                    <a:pt x="63" y="2364"/>
                    <a:pt x="0" y="2521"/>
                    <a:pt x="0" y="2647"/>
                  </a:cubicBezTo>
                  <a:lnTo>
                    <a:pt x="0" y="4128"/>
                  </a:lnTo>
                  <a:cubicBezTo>
                    <a:pt x="0" y="5577"/>
                    <a:pt x="1198" y="6743"/>
                    <a:pt x="2615" y="6743"/>
                  </a:cubicBezTo>
                  <a:lnTo>
                    <a:pt x="4096" y="6743"/>
                  </a:lnTo>
                  <a:cubicBezTo>
                    <a:pt x="5577" y="6743"/>
                    <a:pt x="6711" y="5546"/>
                    <a:pt x="6711" y="4128"/>
                  </a:cubicBezTo>
                  <a:lnTo>
                    <a:pt x="6711" y="2647"/>
                  </a:lnTo>
                  <a:cubicBezTo>
                    <a:pt x="6711" y="2521"/>
                    <a:pt x="6711" y="2364"/>
                    <a:pt x="6679" y="2238"/>
                  </a:cubicBezTo>
                  <a:cubicBezTo>
                    <a:pt x="5293" y="2112"/>
                    <a:pt x="4033" y="1261"/>
                    <a:pt x="3403" y="1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-55202750" y="319892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02" y="2221"/>
                  </a:moveTo>
                  <a:cubicBezTo>
                    <a:pt x="6459" y="2221"/>
                    <a:pt x="6617" y="2300"/>
                    <a:pt x="6648" y="2458"/>
                  </a:cubicBezTo>
                  <a:lnTo>
                    <a:pt x="6680" y="2615"/>
                  </a:lnTo>
                  <a:cubicBezTo>
                    <a:pt x="7058" y="4127"/>
                    <a:pt x="8381" y="5230"/>
                    <a:pt x="9956" y="5230"/>
                  </a:cubicBezTo>
                  <a:cubicBezTo>
                    <a:pt x="10145" y="5230"/>
                    <a:pt x="10272" y="5356"/>
                    <a:pt x="10303" y="5545"/>
                  </a:cubicBezTo>
                  <a:cubicBezTo>
                    <a:pt x="10366" y="5829"/>
                    <a:pt x="10398" y="6112"/>
                    <a:pt x="10398" y="6364"/>
                  </a:cubicBezTo>
                  <a:lnTo>
                    <a:pt x="10398" y="7877"/>
                  </a:lnTo>
                  <a:cubicBezTo>
                    <a:pt x="10398" y="9704"/>
                    <a:pt x="8885" y="11216"/>
                    <a:pt x="7058" y="11216"/>
                  </a:cubicBezTo>
                  <a:lnTo>
                    <a:pt x="5546" y="11216"/>
                  </a:lnTo>
                  <a:cubicBezTo>
                    <a:pt x="3687" y="11216"/>
                    <a:pt x="2206" y="9704"/>
                    <a:pt x="2206" y="7877"/>
                  </a:cubicBezTo>
                  <a:lnTo>
                    <a:pt x="2206" y="6364"/>
                  </a:lnTo>
                  <a:cubicBezTo>
                    <a:pt x="2206" y="6112"/>
                    <a:pt x="2238" y="5829"/>
                    <a:pt x="2269" y="5545"/>
                  </a:cubicBezTo>
                  <a:cubicBezTo>
                    <a:pt x="2332" y="5388"/>
                    <a:pt x="2490" y="5230"/>
                    <a:pt x="2647" y="5230"/>
                  </a:cubicBezTo>
                  <a:cubicBezTo>
                    <a:pt x="4160" y="5230"/>
                    <a:pt x="5514" y="4127"/>
                    <a:pt x="5892" y="2615"/>
                  </a:cubicBezTo>
                  <a:lnTo>
                    <a:pt x="5955" y="2458"/>
                  </a:lnTo>
                  <a:cubicBezTo>
                    <a:pt x="5987" y="2300"/>
                    <a:pt x="6144" y="2221"/>
                    <a:pt x="6302" y="2221"/>
                  </a:cubicBezTo>
                  <a:close/>
                  <a:moveTo>
                    <a:pt x="6333" y="0"/>
                  </a:moveTo>
                  <a:cubicBezTo>
                    <a:pt x="3529" y="0"/>
                    <a:pt x="1135" y="2111"/>
                    <a:pt x="789" y="4884"/>
                  </a:cubicBezTo>
                  <a:cubicBezTo>
                    <a:pt x="284" y="5230"/>
                    <a:pt x="1" y="5797"/>
                    <a:pt x="1" y="6427"/>
                  </a:cubicBezTo>
                  <a:cubicBezTo>
                    <a:pt x="1" y="6805"/>
                    <a:pt x="127" y="7215"/>
                    <a:pt x="379" y="7530"/>
                  </a:cubicBezTo>
                  <a:cubicBezTo>
                    <a:pt x="158" y="7845"/>
                    <a:pt x="1" y="8223"/>
                    <a:pt x="1" y="8633"/>
                  </a:cubicBezTo>
                  <a:cubicBezTo>
                    <a:pt x="1" y="9011"/>
                    <a:pt x="127" y="9420"/>
                    <a:pt x="379" y="9735"/>
                  </a:cubicBezTo>
                  <a:cubicBezTo>
                    <a:pt x="158" y="10050"/>
                    <a:pt x="1" y="10428"/>
                    <a:pt x="1" y="10838"/>
                  </a:cubicBezTo>
                  <a:cubicBezTo>
                    <a:pt x="1" y="11846"/>
                    <a:pt x="852" y="12665"/>
                    <a:pt x="1891" y="12665"/>
                  </a:cubicBezTo>
                  <a:lnTo>
                    <a:pt x="10839" y="12665"/>
                  </a:lnTo>
                  <a:cubicBezTo>
                    <a:pt x="11847" y="12665"/>
                    <a:pt x="12729" y="11846"/>
                    <a:pt x="12729" y="10838"/>
                  </a:cubicBezTo>
                  <a:cubicBezTo>
                    <a:pt x="12729" y="10428"/>
                    <a:pt x="12603" y="10050"/>
                    <a:pt x="12319" y="9735"/>
                  </a:cubicBezTo>
                  <a:cubicBezTo>
                    <a:pt x="12571" y="9420"/>
                    <a:pt x="12729" y="9011"/>
                    <a:pt x="12729" y="8633"/>
                  </a:cubicBezTo>
                  <a:cubicBezTo>
                    <a:pt x="12666" y="8223"/>
                    <a:pt x="12508" y="7845"/>
                    <a:pt x="12288" y="7530"/>
                  </a:cubicBezTo>
                  <a:cubicBezTo>
                    <a:pt x="12508" y="7215"/>
                    <a:pt x="12666" y="6805"/>
                    <a:pt x="12666" y="6427"/>
                  </a:cubicBezTo>
                  <a:cubicBezTo>
                    <a:pt x="12666" y="5829"/>
                    <a:pt x="12351" y="5230"/>
                    <a:pt x="11878" y="4884"/>
                  </a:cubicBezTo>
                  <a:cubicBezTo>
                    <a:pt x="11500" y="2111"/>
                    <a:pt x="9137" y="0"/>
                    <a:pt x="6333" y="0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32"/>
          <p:cNvGrpSpPr/>
          <p:nvPr/>
        </p:nvGrpSpPr>
        <p:grpSpPr>
          <a:xfrm>
            <a:off x="6645586" y="3389799"/>
            <a:ext cx="295536" cy="337151"/>
            <a:chOff x="-56766175" y="3198925"/>
            <a:chExt cx="279625" cy="319000"/>
          </a:xfrm>
        </p:grpSpPr>
        <p:sp>
          <p:nvSpPr>
            <p:cNvPr id="256" name="Google Shape;256;p32"/>
            <p:cNvSpPr/>
            <p:nvPr/>
          </p:nvSpPr>
          <p:spPr>
            <a:xfrm>
              <a:off x="-567661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757" y="0"/>
                  </a:moveTo>
                  <a:cubicBezTo>
                    <a:pt x="316" y="221"/>
                    <a:pt x="1" y="693"/>
                    <a:pt x="1" y="1260"/>
                  </a:cubicBezTo>
                  <a:cubicBezTo>
                    <a:pt x="1" y="1796"/>
                    <a:pt x="316" y="2269"/>
                    <a:pt x="757" y="2552"/>
                  </a:cubicBezTo>
                  <a:lnTo>
                    <a:pt x="757" y="158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-56747275" y="3198925"/>
              <a:ext cx="222925" cy="93750"/>
            </a:xfrm>
            <a:custGeom>
              <a:avLst/>
              <a:gdLst/>
              <a:ahLst/>
              <a:cxnLst/>
              <a:rect l="l" t="t" r="r" b="b"/>
              <a:pathLst>
                <a:path w="8917" h="3750" extrusionOk="0">
                  <a:moveTo>
                    <a:pt x="347" y="0"/>
                  </a:moveTo>
                  <a:cubicBezTo>
                    <a:pt x="158" y="0"/>
                    <a:pt x="1" y="158"/>
                    <a:pt x="32" y="347"/>
                  </a:cubicBezTo>
                  <a:cubicBezTo>
                    <a:pt x="410" y="2269"/>
                    <a:pt x="2080" y="3749"/>
                    <a:pt x="4096" y="3749"/>
                  </a:cubicBezTo>
                  <a:lnTo>
                    <a:pt x="8917" y="3749"/>
                  </a:lnTo>
                  <a:cubicBezTo>
                    <a:pt x="8728" y="1639"/>
                    <a:pt x="6995" y="0"/>
                    <a:pt x="4852" y="0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-56710250" y="3348575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103" y="0"/>
                  </a:moveTo>
                  <a:cubicBezTo>
                    <a:pt x="473" y="0"/>
                    <a:pt x="0" y="504"/>
                    <a:pt x="0" y="1103"/>
                  </a:cubicBezTo>
                  <a:cubicBezTo>
                    <a:pt x="0" y="1670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4"/>
                    <a:pt x="1733" y="0"/>
                    <a:pt x="1103" y="0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-56597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-56727575" y="3376925"/>
              <a:ext cx="204800" cy="141000"/>
            </a:xfrm>
            <a:custGeom>
              <a:avLst/>
              <a:gdLst/>
              <a:ahLst/>
              <a:cxnLst/>
              <a:rect l="l" t="t" r="r" b="b"/>
              <a:pathLst>
                <a:path w="8192" h="5640" extrusionOk="0">
                  <a:moveTo>
                    <a:pt x="5104" y="2174"/>
                  </a:moveTo>
                  <a:cubicBezTo>
                    <a:pt x="5199" y="2174"/>
                    <a:pt x="5293" y="2206"/>
                    <a:pt x="5356" y="2269"/>
                  </a:cubicBezTo>
                  <a:cubicBezTo>
                    <a:pt x="5545" y="2395"/>
                    <a:pt x="5545" y="2647"/>
                    <a:pt x="5388" y="2804"/>
                  </a:cubicBezTo>
                  <a:cubicBezTo>
                    <a:pt x="5041" y="3151"/>
                    <a:pt x="4569" y="3340"/>
                    <a:pt x="4096" y="3340"/>
                  </a:cubicBezTo>
                  <a:cubicBezTo>
                    <a:pt x="3560" y="3340"/>
                    <a:pt x="3088" y="3151"/>
                    <a:pt x="2741" y="2804"/>
                  </a:cubicBezTo>
                  <a:cubicBezTo>
                    <a:pt x="2584" y="2647"/>
                    <a:pt x="2584" y="2395"/>
                    <a:pt x="2741" y="2269"/>
                  </a:cubicBezTo>
                  <a:cubicBezTo>
                    <a:pt x="2820" y="2206"/>
                    <a:pt x="2922" y="2174"/>
                    <a:pt x="3021" y="2174"/>
                  </a:cubicBezTo>
                  <a:cubicBezTo>
                    <a:pt x="3119" y="2174"/>
                    <a:pt x="3214" y="2206"/>
                    <a:pt x="3277" y="2269"/>
                  </a:cubicBezTo>
                  <a:cubicBezTo>
                    <a:pt x="3482" y="2489"/>
                    <a:pt x="3765" y="2600"/>
                    <a:pt x="4053" y="2600"/>
                  </a:cubicBezTo>
                  <a:cubicBezTo>
                    <a:pt x="4340" y="2600"/>
                    <a:pt x="4632" y="2489"/>
                    <a:pt x="4852" y="2269"/>
                  </a:cubicBezTo>
                  <a:cubicBezTo>
                    <a:pt x="4915" y="2206"/>
                    <a:pt x="5010" y="2174"/>
                    <a:pt x="5104" y="2174"/>
                  </a:cubicBezTo>
                  <a:close/>
                  <a:moveTo>
                    <a:pt x="0" y="0"/>
                  </a:moveTo>
                  <a:lnTo>
                    <a:pt x="0" y="1513"/>
                  </a:lnTo>
                  <a:cubicBezTo>
                    <a:pt x="0" y="3623"/>
                    <a:pt x="1639" y="5451"/>
                    <a:pt x="3718" y="5640"/>
                  </a:cubicBezTo>
                  <a:lnTo>
                    <a:pt x="3718" y="4537"/>
                  </a:lnTo>
                  <a:cubicBezTo>
                    <a:pt x="3718" y="4348"/>
                    <a:pt x="3875" y="4191"/>
                    <a:pt x="4096" y="4191"/>
                  </a:cubicBezTo>
                  <a:cubicBezTo>
                    <a:pt x="4285" y="4191"/>
                    <a:pt x="4442" y="4348"/>
                    <a:pt x="4442" y="4537"/>
                  </a:cubicBezTo>
                  <a:lnTo>
                    <a:pt x="4442" y="5640"/>
                  </a:lnTo>
                  <a:cubicBezTo>
                    <a:pt x="6522" y="5451"/>
                    <a:pt x="8192" y="3623"/>
                    <a:pt x="8192" y="1513"/>
                  </a:cubicBezTo>
                  <a:lnTo>
                    <a:pt x="8192" y="0"/>
                  </a:lnTo>
                  <a:cubicBezTo>
                    <a:pt x="8192" y="1009"/>
                    <a:pt x="7309" y="1859"/>
                    <a:pt x="6301" y="1859"/>
                  </a:cubicBezTo>
                  <a:cubicBezTo>
                    <a:pt x="5388" y="1859"/>
                    <a:pt x="4632" y="1229"/>
                    <a:pt x="4474" y="347"/>
                  </a:cubicBezTo>
                  <a:lnTo>
                    <a:pt x="3655" y="347"/>
                  </a:lnTo>
                  <a:cubicBezTo>
                    <a:pt x="3497" y="1229"/>
                    <a:pt x="2710" y="1859"/>
                    <a:pt x="1828" y="1859"/>
                  </a:cubicBezTo>
                  <a:cubicBezTo>
                    <a:pt x="819" y="1859"/>
                    <a:pt x="0" y="1009"/>
                    <a:pt x="0" y="0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-56729150" y="3289500"/>
              <a:ext cx="204000" cy="87450"/>
            </a:xfrm>
            <a:custGeom>
              <a:avLst/>
              <a:gdLst/>
              <a:ahLst/>
              <a:cxnLst/>
              <a:rect l="l" t="t" r="r" b="b"/>
              <a:pathLst>
                <a:path w="8160" h="3498" extrusionOk="0">
                  <a:moveTo>
                    <a:pt x="567" y="0"/>
                  </a:moveTo>
                  <a:cubicBezTo>
                    <a:pt x="221" y="630"/>
                    <a:pt x="0" y="1292"/>
                    <a:pt x="0" y="2017"/>
                  </a:cubicBezTo>
                  <a:lnTo>
                    <a:pt x="0" y="3497"/>
                  </a:lnTo>
                  <a:cubicBezTo>
                    <a:pt x="0" y="2489"/>
                    <a:pt x="851" y="1639"/>
                    <a:pt x="1859" y="1639"/>
                  </a:cubicBezTo>
                  <a:cubicBezTo>
                    <a:pt x="2773" y="1639"/>
                    <a:pt x="3529" y="2269"/>
                    <a:pt x="3686" y="3151"/>
                  </a:cubicBezTo>
                  <a:lnTo>
                    <a:pt x="4505" y="3151"/>
                  </a:lnTo>
                  <a:cubicBezTo>
                    <a:pt x="4663" y="2269"/>
                    <a:pt x="5451" y="1639"/>
                    <a:pt x="6333" y="1639"/>
                  </a:cubicBezTo>
                  <a:cubicBezTo>
                    <a:pt x="7341" y="1639"/>
                    <a:pt x="8160" y="2489"/>
                    <a:pt x="8160" y="3497"/>
                  </a:cubicBezTo>
                  <a:lnTo>
                    <a:pt x="8160" y="914"/>
                  </a:lnTo>
                  <a:lnTo>
                    <a:pt x="3340" y="914"/>
                  </a:lnTo>
                  <a:cubicBezTo>
                    <a:pt x="2332" y="851"/>
                    <a:pt x="1355" y="536"/>
                    <a:pt x="567" y="0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-56505475" y="3335975"/>
              <a:ext cx="18925" cy="63825"/>
            </a:xfrm>
            <a:custGeom>
              <a:avLst/>
              <a:gdLst/>
              <a:ahLst/>
              <a:cxnLst/>
              <a:rect l="l" t="t" r="r" b="b"/>
              <a:pathLst>
                <a:path w="757" h="2553" extrusionOk="0">
                  <a:moveTo>
                    <a:pt x="1" y="0"/>
                  </a:moveTo>
                  <a:lnTo>
                    <a:pt x="1" y="2552"/>
                  </a:lnTo>
                  <a:cubicBezTo>
                    <a:pt x="442" y="2269"/>
                    <a:pt x="757" y="1796"/>
                    <a:pt x="757" y="1260"/>
                  </a:cubicBezTo>
                  <a:cubicBezTo>
                    <a:pt x="757" y="693"/>
                    <a:pt x="473" y="221"/>
                    <a:pt x="1" y="0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32"/>
          <p:cNvGrpSpPr/>
          <p:nvPr/>
        </p:nvGrpSpPr>
        <p:grpSpPr>
          <a:xfrm>
            <a:off x="6606019" y="2646624"/>
            <a:ext cx="295536" cy="337151"/>
            <a:chOff x="-54793175" y="3198925"/>
            <a:chExt cx="279625" cy="319000"/>
          </a:xfrm>
        </p:grpSpPr>
        <p:sp>
          <p:nvSpPr>
            <p:cNvPr id="264" name="Google Shape;264;p32"/>
            <p:cNvSpPr/>
            <p:nvPr/>
          </p:nvSpPr>
          <p:spPr>
            <a:xfrm>
              <a:off x="-54532475" y="3354075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1" y="1"/>
                  </a:moveTo>
                  <a:lnTo>
                    <a:pt x="1" y="788"/>
                  </a:lnTo>
                  <a:cubicBezTo>
                    <a:pt x="158" y="1355"/>
                    <a:pt x="190" y="1891"/>
                    <a:pt x="190" y="2427"/>
                  </a:cubicBezTo>
                  <a:cubicBezTo>
                    <a:pt x="505" y="2143"/>
                    <a:pt x="757" y="1734"/>
                    <a:pt x="757" y="1261"/>
                  </a:cubicBezTo>
                  <a:cubicBezTo>
                    <a:pt x="757" y="725"/>
                    <a:pt x="473" y="253"/>
                    <a:pt x="1" y="1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-54793175" y="3198925"/>
              <a:ext cx="97675" cy="126050"/>
            </a:xfrm>
            <a:custGeom>
              <a:avLst/>
              <a:gdLst/>
              <a:ahLst/>
              <a:cxnLst/>
              <a:rect l="l" t="t" r="r" b="b"/>
              <a:pathLst>
                <a:path w="3907" h="5042" extrusionOk="0">
                  <a:moveTo>
                    <a:pt x="2993" y="0"/>
                  </a:moveTo>
                  <a:cubicBezTo>
                    <a:pt x="2426" y="0"/>
                    <a:pt x="1954" y="315"/>
                    <a:pt x="1702" y="756"/>
                  </a:cubicBezTo>
                  <a:cubicBezTo>
                    <a:pt x="1632" y="746"/>
                    <a:pt x="1562" y="742"/>
                    <a:pt x="1494" y="742"/>
                  </a:cubicBezTo>
                  <a:cubicBezTo>
                    <a:pt x="695" y="742"/>
                    <a:pt x="0" y="1396"/>
                    <a:pt x="0" y="2237"/>
                  </a:cubicBezTo>
                  <a:cubicBezTo>
                    <a:pt x="0" y="2521"/>
                    <a:pt x="63" y="2741"/>
                    <a:pt x="190" y="2993"/>
                  </a:cubicBezTo>
                  <a:cubicBezTo>
                    <a:pt x="63" y="3214"/>
                    <a:pt x="0" y="3466"/>
                    <a:pt x="0" y="3749"/>
                  </a:cubicBezTo>
                  <a:cubicBezTo>
                    <a:pt x="0" y="4285"/>
                    <a:pt x="316" y="4758"/>
                    <a:pt x="757" y="5041"/>
                  </a:cubicBezTo>
                  <a:lnTo>
                    <a:pt x="757" y="4852"/>
                  </a:lnTo>
                  <a:cubicBezTo>
                    <a:pt x="757" y="2804"/>
                    <a:pt x="2048" y="1008"/>
                    <a:pt x="3907" y="315"/>
                  </a:cubicBezTo>
                  <a:cubicBezTo>
                    <a:pt x="3655" y="126"/>
                    <a:pt x="3340" y="0"/>
                    <a:pt x="2993" y="0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-54624625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473" y="1"/>
                    <a:pt x="1" y="505"/>
                    <a:pt x="1" y="1103"/>
                  </a:cubicBezTo>
                  <a:cubicBezTo>
                    <a:pt x="1" y="1702"/>
                    <a:pt x="473" y="2206"/>
                    <a:pt x="1103" y="2206"/>
                  </a:cubicBezTo>
                  <a:cubicBezTo>
                    <a:pt x="1702" y="2206"/>
                    <a:pt x="2206" y="1702"/>
                    <a:pt x="2206" y="1103"/>
                  </a:cubicBezTo>
                  <a:cubicBezTo>
                    <a:pt x="2206" y="505"/>
                    <a:pt x="1702" y="1"/>
                    <a:pt x="1103" y="1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-54737250" y="334935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103" y="1"/>
                  </a:moveTo>
                  <a:cubicBezTo>
                    <a:pt x="504" y="1"/>
                    <a:pt x="0" y="505"/>
                    <a:pt x="0" y="1103"/>
                  </a:cubicBezTo>
                  <a:cubicBezTo>
                    <a:pt x="0" y="1702"/>
                    <a:pt x="504" y="2206"/>
                    <a:pt x="1103" y="2206"/>
                  </a:cubicBezTo>
                  <a:cubicBezTo>
                    <a:pt x="1733" y="2206"/>
                    <a:pt x="2206" y="1702"/>
                    <a:pt x="2206" y="1103"/>
                  </a:cubicBezTo>
                  <a:cubicBezTo>
                    <a:pt x="2206" y="505"/>
                    <a:pt x="1733" y="1"/>
                    <a:pt x="1103" y="1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-54770325" y="3218600"/>
              <a:ext cx="233925" cy="299325"/>
            </a:xfrm>
            <a:custGeom>
              <a:avLst/>
              <a:gdLst/>
              <a:ahLst/>
              <a:cxnLst/>
              <a:rect l="l" t="t" r="r" b="b"/>
              <a:pathLst>
                <a:path w="9357" h="11973" extrusionOk="0">
                  <a:moveTo>
                    <a:pt x="6175" y="2962"/>
                  </a:moveTo>
                  <a:cubicBezTo>
                    <a:pt x="6364" y="2962"/>
                    <a:pt x="6522" y="3120"/>
                    <a:pt x="6522" y="3309"/>
                  </a:cubicBezTo>
                  <a:cubicBezTo>
                    <a:pt x="6522" y="3498"/>
                    <a:pt x="6364" y="3656"/>
                    <a:pt x="6175" y="3656"/>
                  </a:cubicBezTo>
                  <a:lnTo>
                    <a:pt x="3182" y="3656"/>
                  </a:lnTo>
                  <a:cubicBezTo>
                    <a:pt x="2993" y="3656"/>
                    <a:pt x="2836" y="3498"/>
                    <a:pt x="2836" y="3309"/>
                  </a:cubicBezTo>
                  <a:cubicBezTo>
                    <a:pt x="2836" y="3120"/>
                    <a:pt x="2993" y="2962"/>
                    <a:pt x="3182" y="2962"/>
                  </a:cubicBezTo>
                  <a:close/>
                  <a:moveTo>
                    <a:pt x="6931" y="4443"/>
                  </a:moveTo>
                  <a:cubicBezTo>
                    <a:pt x="9357" y="4443"/>
                    <a:pt x="9357" y="8192"/>
                    <a:pt x="6931" y="8192"/>
                  </a:cubicBezTo>
                  <a:cubicBezTo>
                    <a:pt x="6018" y="8192"/>
                    <a:pt x="5261" y="7562"/>
                    <a:pt x="5104" y="6680"/>
                  </a:cubicBezTo>
                  <a:lnTo>
                    <a:pt x="4285" y="6680"/>
                  </a:lnTo>
                  <a:cubicBezTo>
                    <a:pt x="4127" y="7562"/>
                    <a:pt x="3340" y="8192"/>
                    <a:pt x="2458" y="8192"/>
                  </a:cubicBezTo>
                  <a:cubicBezTo>
                    <a:pt x="0" y="8192"/>
                    <a:pt x="0" y="4443"/>
                    <a:pt x="2458" y="4443"/>
                  </a:cubicBezTo>
                  <a:cubicBezTo>
                    <a:pt x="3371" y="4443"/>
                    <a:pt x="4127" y="5073"/>
                    <a:pt x="4285" y="5955"/>
                  </a:cubicBezTo>
                  <a:lnTo>
                    <a:pt x="5104" y="5955"/>
                  </a:lnTo>
                  <a:cubicBezTo>
                    <a:pt x="5261" y="5073"/>
                    <a:pt x="6049" y="4443"/>
                    <a:pt x="6931" y="4443"/>
                  </a:cubicBezTo>
                  <a:close/>
                  <a:moveTo>
                    <a:pt x="5695" y="8547"/>
                  </a:moveTo>
                  <a:cubicBezTo>
                    <a:pt x="5789" y="8547"/>
                    <a:pt x="5876" y="8586"/>
                    <a:pt x="5923" y="8665"/>
                  </a:cubicBezTo>
                  <a:cubicBezTo>
                    <a:pt x="6144" y="8791"/>
                    <a:pt x="6144" y="9011"/>
                    <a:pt x="5986" y="9169"/>
                  </a:cubicBezTo>
                  <a:cubicBezTo>
                    <a:pt x="5608" y="9515"/>
                    <a:pt x="5135" y="9704"/>
                    <a:pt x="4631" y="9704"/>
                  </a:cubicBezTo>
                  <a:cubicBezTo>
                    <a:pt x="4127" y="9704"/>
                    <a:pt x="3655" y="9515"/>
                    <a:pt x="3340" y="9169"/>
                  </a:cubicBezTo>
                  <a:cubicBezTo>
                    <a:pt x="3182" y="9011"/>
                    <a:pt x="3182" y="8791"/>
                    <a:pt x="3340" y="8665"/>
                  </a:cubicBezTo>
                  <a:cubicBezTo>
                    <a:pt x="3418" y="8586"/>
                    <a:pt x="3513" y="8547"/>
                    <a:pt x="3603" y="8547"/>
                  </a:cubicBezTo>
                  <a:cubicBezTo>
                    <a:pt x="3694" y="8547"/>
                    <a:pt x="3781" y="8586"/>
                    <a:pt x="3844" y="8665"/>
                  </a:cubicBezTo>
                  <a:cubicBezTo>
                    <a:pt x="4064" y="8885"/>
                    <a:pt x="4348" y="8996"/>
                    <a:pt x="4631" y="8996"/>
                  </a:cubicBezTo>
                  <a:cubicBezTo>
                    <a:pt x="4915" y="8996"/>
                    <a:pt x="5198" y="8885"/>
                    <a:pt x="5419" y="8665"/>
                  </a:cubicBezTo>
                  <a:cubicBezTo>
                    <a:pt x="5498" y="8586"/>
                    <a:pt x="5600" y="8547"/>
                    <a:pt x="5695" y="8547"/>
                  </a:cubicBezTo>
                  <a:close/>
                  <a:moveTo>
                    <a:pt x="4663" y="1"/>
                  </a:moveTo>
                  <a:cubicBezTo>
                    <a:pt x="2426" y="1"/>
                    <a:pt x="599" y="1828"/>
                    <a:pt x="599" y="4097"/>
                  </a:cubicBezTo>
                  <a:lnTo>
                    <a:pt x="599" y="6270"/>
                  </a:lnTo>
                  <a:cubicBezTo>
                    <a:pt x="158" y="7751"/>
                    <a:pt x="441" y="9137"/>
                    <a:pt x="1260" y="10240"/>
                  </a:cubicBezTo>
                  <a:cubicBezTo>
                    <a:pt x="2079" y="11343"/>
                    <a:pt x="3340" y="11973"/>
                    <a:pt x="4663" y="11973"/>
                  </a:cubicBezTo>
                  <a:cubicBezTo>
                    <a:pt x="6018" y="11973"/>
                    <a:pt x="7309" y="11343"/>
                    <a:pt x="8097" y="10240"/>
                  </a:cubicBezTo>
                  <a:cubicBezTo>
                    <a:pt x="8916" y="9169"/>
                    <a:pt x="9200" y="7783"/>
                    <a:pt x="8758" y="6270"/>
                  </a:cubicBezTo>
                  <a:lnTo>
                    <a:pt x="8758" y="4097"/>
                  </a:lnTo>
                  <a:cubicBezTo>
                    <a:pt x="8758" y="2994"/>
                    <a:pt x="8349" y="1954"/>
                    <a:pt x="7593" y="1167"/>
                  </a:cubicBezTo>
                  <a:cubicBezTo>
                    <a:pt x="6805" y="379"/>
                    <a:pt x="5766" y="1"/>
                    <a:pt x="4663" y="1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-54612025" y="3198925"/>
              <a:ext cx="96100" cy="123675"/>
            </a:xfrm>
            <a:custGeom>
              <a:avLst/>
              <a:gdLst/>
              <a:ahLst/>
              <a:cxnLst/>
              <a:rect l="l" t="t" r="r" b="b"/>
              <a:pathLst>
                <a:path w="3844" h="4947" extrusionOk="0">
                  <a:moveTo>
                    <a:pt x="851" y="0"/>
                  </a:moveTo>
                  <a:cubicBezTo>
                    <a:pt x="536" y="0"/>
                    <a:pt x="221" y="95"/>
                    <a:pt x="1" y="252"/>
                  </a:cubicBezTo>
                  <a:cubicBezTo>
                    <a:pt x="662" y="504"/>
                    <a:pt x="1261" y="882"/>
                    <a:pt x="1765" y="1418"/>
                  </a:cubicBezTo>
                  <a:cubicBezTo>
                    <a:pt x="2679" y="2363"/>
                    <a:pt x="3183" y="3560"/>
                    <a:pt x="3183" y="4821"/>
                  </a:cubicBezTo>
                  <a:lnTo>
                    <a:pt x="3183" y="4947"/>
                  </a:lnTo>
                  <a:cubicBezTo>
                    <a:pt x="3592" y="4695"/>
                    <a:pt x="3844" y="4253"/>
                    <a:pt x="3844" y="3749"/>
                  </a:cubicBezTo>
                  <a:cubicBezTo>
                    <a:pt x="3844" y="3466"/>
                    <a:pt x="3781" y="3214"/>
                    <a:pt x="3655" y="2993"/>
                  </a:cubicBezTo>
                  <a:cubicBezTo>
                    <a:pt x="3781" y="2741"/>
                    <a:pt x="3844" y="2521"/>
                    <a:pt x="3844" y="2237"/>
                  </a:cubicBezTo>
                  <a:cubicBezTo>
                    <a:pt x="3844" y="1380"/>
                    <a:pt x="3123" y="716"/>
                    <a:pt x="2330" y="716"/>
                  </a:cubicBezTo>
                  <a:cubicBezTo>
                    <a:pt x="2279" y="716"/>
                    <a:pt x="2227" y="719"/>
                    <a:pt x="2174" y="725"/>
                  </a:cubicBezTo>
                  <a:cubicBezTo>
                    <a:pt x="1891" y="252"/>
                    <a:pt x="1418" y="0"/>
                    <a:pt x="851" y="0"/>
                  </a:cubicBez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-54793175" y="3353300"/>
              <a:ext cx="18925" cy="60675"/>
            </a:xfrm>
            <a:custGeom>
              <a:avLst/>
              <a:gdLst/>
              <a:ahLst/>
              <a:cxnLst/>
              <a:rect l="l" t="t" r="r" b="b"/>
              <a:pathLst>
                <a:path w="757" h="2427" extrusionOk="0">
                  <a:moveTo>
                    <a:pt x="757" y="0"/>
                  </a:moveTo>
                  <a:cubicBezTo>
                    <a:pt x="316" y="284"/>
                    <a:pt x="0" y="756"/>
                    <a:pt x="0" y="1292"/>
                  </a:cubicBezTo>
                  <a:cubicBezTo>
                    <a:pt x="0" y="1765"/>
                    <a:pt x="190" y="2174"/>
                    <a:pt x="536" y="2426"/>
                  </a:cubicBezTo>
                  <a:cubicBezTo>
                    <a:pt x="505" y="1859"/>
                    <a:pt x="599" y="1292"/>
                    <a:pt x="757" y="756"/>
                  </a:cubicBezTo>
                  <a:lnTo>
                    <a:pt x="757" y="0"/>
                  </a:lnTo>
                  <a:close/>
                </a:path>
              </a:pathLst>
            </a:custGeom>
            <a:solidFill>
              <a:srgbClr val="4D4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32"/>
          <p:cNvSpPr txBox="1"/>
          <p:nvPr/>
        </p:nvSpPr>
        <p:spPr>
          <a:xfrm>
            <a:off x="5880400" y="1872727"/>
            <a:ext cx="12894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Free</a:t>
            </a:r>
            <a:endParaRPr>
              <a:latin typeface="Rokkitt Light"/>
              <a:ea typeface="Rokkitt Light"/>
              <a:cs typeface="Rokkitt Light"/>
              <a:sym typeface="Rokkitt Light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2549900" y="1880338"/>
            <a:ext cx="1289400" cy="1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D4F40"/>
                </a:solidFill>
                <a:latin typeface="Chau Philomene One"/>
                <a:ea typeface="Chau Philomene One"/>
                <a:cs typeface="Chau Philomene One"/>
                <a:sym typeface="Chau Philomene One"/>
              </a:rPr>
              <a:t>Payed</a:t>
            </a:r>
            <a:endParaRPr>
              <a:latin typeface="Rokkitt Light"/>
              <a:ea typeface="Rokkitt Light"/>
              <a:cs typeface="Rokkitt Light"/>
              <a:sym typeface="Rokkitt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SR Report by SlidesGo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F144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</Words>
  <Application>Microsoft Macintosh PowerPoint</Application>
  <PresentationFormat>Bildschirmpräsentation (16:9)</PresentationFormat>
  <Paragraphs>48</Paragraphs>
  <Slides>10</Slides>
  <Notes>10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7" baseType="lpstr">
      <vt:lpstr>BenchNine</vt:lpstr>
      <vt:lpstr>Chau Philomene One</vt:lpstr>
      <vt:lpstr>Rokkitt Light</vt:lpstr>
      <vt:lpstr>Rokkitt</vt:lpstr>
      <vt:lpstr>Calibri</vt:lpstr>
      <vt:lpstr>Arial</vt:lpstr>
      <vt:lpstr>CSR Report by SlidesGo</vt:lpstr>
      <vt:lpstr>The Ethicalscan</vt:lpstr>
      <vt:lpstr>40 million people are living in modern slavery today, many of whom are working in the supply chains of western clothing brands.    </vt:lpstr>
      <vt:lpstr>Do you actually know what you’re wearing?</vt:lpstr>
      <vt:lpstr>PowerPoint-Präsentation</vt:lpstr>
      <vt:lpstr>Competition</vt:lpstr>
      <vt:lpstr>Criteria</vt:lpstr>
      <vt:lpstr>Combined Datasources</vt:lpstr>
      <vt:lpstr>Importance of sustainable fashion</vt:lpstr>
      <vt:lpstr>Businessmodel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Ethicalscan</dc:title>
  <cp:lastModifiedBy>Raphaela Kurer</cp:lastModifiedBy>
  <cp:revision>7</cp:revision>
  <dcterms:modified xsi:type="dcterms:W3CDTF">2019-11-03T15:18:23Z</dcterms:modified>
</cp:coreProperties>
</file>